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308" r:id="rId5"/>
    <p:sldMasterId id="2147484327" r:id="rId6"/>
  </p:sldMasterIdLst>
  <p:notesMasterIdLst>
    <p:notesMasterId r:id="rId27"/>
  </p:notesMasterIdLst>
  <p:handoutMasterIdLst>
    <p:handoutMasterId r:id="rId28"/>
  </p:handoutMasterIdLst>
  <p:sldIdLst>
    <p:sldId id="308" r:id="rId7"/>
    <p:sldId id="327" r:id="rId8"/>
    <p:sldId id="310" r:id="rId9"/>
    <p:sldId id="326" r:id="rId10"/>
    <p:sldId id="328" r:id="rId11"/>
    <p:sldId id="329" r:id="rId12"/>
    <p:sldId id="315" r:id="rId13"/>
    <p:sldId id="316" r:id="rId14"/>
    <p:sldId id="317" r:id="rId15"/>
    <p:sldId id="318" r:id="rId16"/>
    <p:sldId id="319" r:id="rId17"/>
    <p:sldId id="320" r:id="rId18"/>
    <p:sldId id="321" r:id="rId19"/>
    <p:sldId id="322" r:id="rId20"/>
    <p:sldId id="324" r:id="rId21"/>
    <p:sldId id="330" r:id="rId22"/>
    <p:sldId id="331" r:id="rId23"/>
    <p:sldId id="332" r:id="rId24"/>
    <p:sldId id="334" r:id="rId25"/>
    <p:sldId id="333" r:id="rId26"/>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uild 2015 Breakout Template" id="{D75A0D65-BF15-4822-BC6D-74C66FDCD9EE}">
          <p14:sldIdLst>
            <p14:sldId id="308"/>
            <p14:sldId id="327"/>
            <p14:sldId id="310"/>
            <p14:sldId id="326"/>
            <p14:sldId id="328"/>
            <p14:sldId id="329"/>
            <p14:sldId id="315"/>
            <p14:sldId id="316"/>
            <p14:sldId id="317"/>
            <p14:sldId id="318"/>
            <p14:sldId id="319"/>
            <p14:sldId id="320"/>
            <p14:sldId id="321"/>
            <p14:sldId id="322"/>
            <p14:sldId id="324"/>
            <p14:sldId id="330"/>
            <p14:sldId id="331"/>
            <p14:sldId id="332"/>
            <p14:sldId id="334"/>
            <p14:sldId id="33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88F"/>
    <a:srgbClr val="00176B"/>
    <a:srgbClr val="E3008C"/>
    <a:srgbClr val="FFB900"/>
    <a:srgbClr val="107C10"/>
    <a:srgbClr val="FFFFFF"/>
    <a:srgbClr val="232832"/>
    <a:srgbClr val="525252"/>
    <a:srgbClr val="000000"/>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92" autoAdjust="0"/>
    <p:restoredTop sz="96323" autoAdjust="0"/>
  </p:normalViewPr>
  <p:slideViewPr>
    <p:cSldViewPr>
      <p:cViewPr varScale="1">
        <p:scale>
          <a:sx n="79" d="100"/>
          <a:sy n="79" d="100"/>
        </p:scale>
        <p:origin x="27" y="42"/>
      </p:cViewPr>
      <p:guideLst/>
    </p:cSldViewPr>
  </p:slideViewPr>
  <p:outlineViewPr>
    <p:cViewPr>
      <p:scale>
        <a:sx n="33" d="100"/>
        <a:sy n="33" d="100"/>
      </p:scale>
      <p:origin x="0" y="-852"/>
    </p:cViewPr>
  </p:outlineViewPr>
  <p:notesTextViewPr>
    <p:cViewPr>
      <p:scale>
        <a:sx n="100" d="100"/>
        <a:sy n="100" d="100"/>
      </p:scale>
      <p:origin x="0" y="0"/>
    </p:cViewPr>
  </p:notesTextViewPr>
  <p:sorterViewPr>
    <p:cViewPr>
      <p:scale>
        <a:sx n="50" d="100"/>
        <a:sy n="50" d="100"/>
      </p:scale>
      <p:origin x="0" y="0"/>
    </p:cViewPr>
  </p:sorterViewPr>
  <p:notesViewPr>
    <p:cSldViewPr showGuides="1">
      <p:cViewPr varScale="1">
        <p:scale>
          <a:sx n="83" d="100"/>
          <a:sy n="83" d="100"/>
        </p:scale>
        <p:origin x="299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handoutMaster" Target="handoutMasters/handoutMaster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9557509-5BC1-4E4A-96D8-803B7A4F2E6B}" type="doc">
      <dgm:prSet loTypeId="urn:microsoft.com/office/officeart/2005/8/layout/chart3" loCatId="cycle" qsTypeId="urn:microsoft.com/office/officeart/2005/8/quickstyle/simple1" qsCatId="simple" csTypeId="urn:microsoft.com/office/officeart/2005/8/colors/accent1_5" csCatId="accent1" phldr="1"/>
      <dgm:spPr/>
    </dgm:pt>
    <dgm:pt modelId="{31450FA7-78DF-4C10-8DDC-FC7AE70E22B7}">
      <dgm:prSet phldrT="[Text]"/>
      <dgm:spPr>
        <a:solidFill>
          <a:srgbClr val="00188F"/>
        </a:solidFill>
      </dgm:spPr>
      <dgm:t>
        <a:bodyPr/>
        <a:lstStyle/>
        <a:p>
          <a:endParaRPr lang="en-US" dirty="0"/>
        </a:p>
      </dgm:t>
    </dgm:pt>
    <dgm:pt modelId="{E41D74DC-4F96-4946-AF96-A1005EAEDD42}" type="sibTrans" cxnId="{868FD789-A30F-4D17-ABF3-31D3F5B44788}">
      <dgm:prSet/>
      <dgm:spPr/>
      <dgm:t>
        <a:bodyPr/>
        <a:lstStyle/>
        <a:p>
          <a:endParaRPr lang="en-US"/>
        </a:p>
      </dgm:t>
    </dgm:pt>
    <dgm:pt modelId="{4031678B-DAA3-4014-BEDE-93CC4A4DE557}" type="parTrans" cxnId="{868FD789-A30F-4D17-ABF3-31D3F5B44788}">
      <dgm:prSet/>
      <dgm:spPr/>
      <dgm:t>
        <a:bodyPr/>
        <a:lstStyle/>
        <a:p>
          <a:endParaRPr lang="en-US"/>
        </a:p>
      </dgm:t>
    </dgm:pt>
    <dgm:pt modelId="{CBC0E0F5-938D-46D3-A268-FB6EAAA84864}">
      <dgm:prSet phldrT="[Text]"/>
      <dgm:spPr>
        <a:solidFill>
          <a:srgbClr val="00188F"/>
        </a:solidFill>
      </dgm:spPr>
      <dgm:t>
        <a:bodyPr/>
        <a:lstStyle/>
        <a:p>
          <a:endParaRPr lang="en-US" dirty="0"/>
        </a:p>
      </dgm:t>
    </dgm:pt>
    <dgm:pt modelId="{212EE44B-5235-4DC7-83BA-40D9D357BF9F}" type="sibTrans" cxnId="{10318B33-7CA2-4136-9187-2A9E9FDA398A}">
      <dgm:prSet/>
      <dgm:spPr/>
      <dgm:t>
        <a:bodyPr/>
        <a:lstStyle/>
        <a:p>
          <a:endParaRPr lang="en-US"/>
        </a:p>
      </dgm:t>
    </dgm:pt>
    <dgm:pt modelId="{3D03719B-8DDC-4540-9522-2850CEFF7DA7}" type="parTrans" cxnId="{10318B33-7CA2-4136-9187-2A9E9FDA398A}">
      <dgm:prSet/>
      <dgm:spPr/>
      <dgm:t>
        <a:bodyPr/>
        <a:lstStyle/>
        <a:p>
          <a:endParaRPr lang="en-US"/>
        </a:p>
      </dgm:t>
    </dgm:pt>
    <dgm:pt modelId="{1332526E-A2A5-4ABF-83EE-856915AEA525}">
      <dgm:prSet phldrT="[Text]"/>
      <dgm:spPr>
        <a:solidFill>
          <a:srgbClr val="00188F"/>
        </a:solidFill>
      </dgm:spPr>
      <dgm:t>
        <a:bodyPr/>
        <a:lstStyle/>
        <a:p>
          <a:endParaRPr lang="en-US" dirty="0"/>
        </a:p>
      </dgm:t>
    </dgm:pt>
    <dgm:pt modelId="{FE60DA7A-36AA-4BB5-A04F-B191BEF7CBDF}" type="sibTrans" cxnId="{464CBD54-EE1D-4AF5-B8DB-F77DD1DA7556}">
      <dgm:prSet/>
      <dgm:spPr/>
      <dgm:t>
        <a:bodyPr/>
        <a:lstStyle/>
        <a:p>
          <a:endParaRPr lang="en-US"/>
        </a:p>
      </dgm:t>
    </dgm:pt>
    <dgm:pt modelId="{4AAA8F84-E9F1-4E01-97B2-76A38B74138F}" type="parTrans" cxnId="{464CBD54-EE1D-4AF5-B8DB-F77DD1DA7556}">
      <dgm:prSet/>
      <dgm:spPr/>
      <dgm:t>
        <a:bodyPr/>
        <a:lstStyle/>
        <a:p>
          <a:endParaRPr lang="en-US"/>
        </a:p>
      </dgm:t>
    </dgm:pt>
    <dgm:pt modelId="{4ED783A4-12AC-4EA1-9ADA-2D6ED031B3CF}">
      <dgm:prSet phldrT="[Text]"/>
      <dgm:spPr>
        <a:solidFill>
          <a:srgbClr val="00188F"/>
        </a:solidFill>
      </dgm:spPr>
      <dgm:t>
        <a:bodyPr/>
        <a:lstStyle/>
        <a:p>
          <a:endParaRPr lang="en-US" dirty="0"/>
        </a:p>
      </dgm:t>
    </dgm:pt>
    <dgm:pt modelId="{A4A83A6A-14CC-48F8-BA5D-279C69F1E9CC}" type="sibTrans" cxnId="{979E32BF-EB08-4356-854D-C8577B099361}">
      <dgm:prSet/>
      <dgm:spPr/>
      <dgm:t>
        <a:bodyPr/>
        <a:lstStyle/>
        <a:p>
          <a:endParaRPr lang="en-US"/>
        </a:p>
      </dgm:t>
    </dgm:pt>
    <dgm:pt modelId="{086B14AC-3730-4660-B625-4B9B13144D45}" type="parTrans" cxnId="{979E32BF-EB08-4356-854D-C8577B099361}">
      <dgm:prSet/>
      <dgm:spPr/>
      <dgm:t>
        <a:bodyPr/>
        <a:lstStyle/>
        <a:p>
          <a:endParaRPr lang="en-US"/>
        </a:p>
      </dgm:t>
    </dgm:pt>
    <dgm:pt modelId="{A8793DB5-CD17-44B6-B3EE-C361D941EE5B}">
      <dgm:prSet phldrT="[Text]"/>
      <dgm:spPr>
        <a:solidFill>
          <a:srgbClr val="00188F"/>
        </a:solidFill>
      </dgm:spPr>
      <dgm:t>
        <a:bodyPr/>
        <a:lstStyle/>
        <a:p>
          <a:endParaRPr lang="en-US" dirty="0"/>
        </a:p>
      </dgm:t>
    </dgm:pt>
    <dgm:pt modelId="{018DEB59-33E7-4431-988C-AC072FFAA1DE}" type="sibTrans" cxnId="{1892EF5C-EA38-4A23-985D-D26F3CEA4555}">
      <dgm:prSet/>
      <dgm:spPr/>
      <dgm:t>
        <a:bodyPr/>
        <a:lstStyle/>
        <a:p>
          <a:endParaRPr lang="en-US"/>
        </a:p>
      </dgm:t>
    </dgm:pt>
    <dgm:pt modelId="{24860D9B-F414-49A9-86C5-3BB66A69F189}" type="parTrans" cxnId="{1892EF5C-EA38-4A23-985D-D26F3CEA4555}">
      <dgm:prSet/>
      <dgm:spPr/>
      <dgm:t>
        <a:bodyPr/>
        <a:lstStyle/>
        <a:p>
          <a:endParaRPr lang="en-US"/>
        </a:p>
      </dgm:t>
    </dgm:pt>
    <dgm:pt modelId="{82C3D154-9931-40BB-8E1F-08234A5BCF9B}">
      <dgm:prSet phldrT="[Text]"/>
      <dgm:spPr>
        <a:solidFill>
          <a:srgbClr val="00188F"/>
        </a:solidFill>
      </dgm:spPr>
      <dgm:t>
        <a:bodyPr/>
        <a:lstStyle/>
        <a:p>
          <a:endParaRPr lang="en-US" dirty="0"/>
        </a:p>
      </dgm:t>
    </dgm:pt>
    <dgm:pt modelId="{EB2B8946-3A69-403A-AB74-0D6C8E913E9F}" type="sibTrans" cxnId="{2CAC23AC-DD2D-4900-ACFF-9C9DDDC8FB5B}">
      <dgm:prSet/>
      <dgm:spPr/>
      <dgm:t>
        <a:bodyPr/>
        <a:lstStyle/>
        <a:p>
          <a:endParaRPr lang="en-US"/>
        </a:p>
      </dgm:t>
    </dgm:pt>
    <dgm:pt modelId="{479B62D7-019F-4819-B79C-6E271D0C033A}" type="parTrans" cxnId="{2CAC23AC-DD2D-4900-ACFF-9C9DDDC8FB5B}">
      <dgm:prSet/>
      <dgm:spPr/>
      <dgm:t>
        <a:bodyPr/>
        <a:lstStyle/>
        <a:p>
          <a:endParaRPr lang="en-US"/>
        </a:p>
      </dgm:t>
    </dgm:pt>
    <dgm:pt modelId="{E8D7E571-1B69-4553-931B-9C71F837AFF1}" type="pres">
      <dgm:prSet presAssocID="{F9557509-5BC1-4E4A-96D8-803B7A4F2E6B}" presName="compositeShape" presStyleCnt="0">
        <dgm:presLayoutVars>
          <dgm:chMax val="7"/>
          <dgm:dir/>
          <dgm:resizeHandles val="exact"/>
        </dgm:presLayoutVars>
      </dgm:prSet>
      <dgm:spPr/>
    </dgm:pt>
    <dgm:pt modelId="{A6D4CCA4-C53C-4F05-BA39-AB62D4D49967}" type="pres">
      <dgm:prSet presAssocID="{F9557509-5BC1-4E4A-96D8-803B7A4F2E6B}" presName="wedge1" presStyleLbl="node1" presStyleIdx="0" presStyleCnt="6" custLinFactNeighborX="-3031" custLinFactNeighborY="5162"/>
      <dgm:spPr/>
      <dgm:t>
        <a:bodyPr/>
        <a:lstStyle/>
        <a:p>
          <a:endParaRPr lang="en-US"/>
        </a:p>
      </dgm:t>
    </dgm:pt>
    <dgm:pt modelId="{177E0B9A-BEDE-45F4-B3C0-2AFA2B06C85E}" type="pres">
      <dgm:prSet presAssocID="{F9557509-5BC1-4E4A-96D8-803B7A4F2E6B}" presName="wedge1Tx" presStyleLbl="node1" presStyleIdx="0" presStyleCnt="6">
        <dgm:presLayoutVars>
          <dgm:chMax val="0"/>
          <dgm:chPref val="0"/>
          <dgm:bulletEnabled val="1"/>
        </dgm:presLayoutVars>
      </dgm:prSet>
      <dgm:spPr/>
      <dgm:t>
        <a:bodyPr/>
        <a:lstStyle/>
        <a:p>
          <a:endParaRPr lang="en-US"/>
        </a:p>
      </dgm:t>
    </dgm:pt>
    <dgm:pt modelId="{D8A27DA7-C8B5-4804-8A27-23E18449662B}" type="pres">
      <dgm:prSet presAssocID="{F9557509-5BC1-4E4A-96D8-803B7A4F2E6B}" presName="wedge2" presStyleLbl="node1" presStyleIdx="1" presStyleCnt="6"/>
      <dgm:spPr/>
      <dgm:t>
        <a:bodyPr/>
        <a:lstStyle/>
        <a:p>
          <a:endParaRPr lang="en-US"/>
        </a:p>
      </dgm:t>
    </dgm:pt>
    <dgm:pt modelId="{A1C5005E-0DC7-47FF-A7F7-38A46AED8C08}" type="pres">
      <dgm:prSet presAssocID="{F9557509-5BC1-4E4A-96D8-803B7A4F2E6B}" presName="wedge2Tx" presStyleLbl="node1" presStyleIdx="1" presStyleCnt="6">
        <dgm:presLayoutVars>
          <dgm:chMax val="0"/>
          <dgm:chPref val="0"/>
          <dgm:bulletEnabled val="1"/>
        </dgm:presLayoutVars>
      </dgm:prSet>
      <dgm:spPr/>
      <dgm:t>
        <a:bodyPr/>
        <a:lstStyle/>
        <a:p>
          <a:endParaRPr lang="en-US"/>
        </a:p>
      </dgm:t>
    </dgm:pt>
    <dgm:pt modelId="{BE544001-B459-4917-9771-2E188FEA5DF6}" type="pres">
      <dgm:prSet presAssocID="{F9557509-5BC1-4E4A-96D8-803B7A4F2E6B}" presName="wedge3" presStyleLbl="node1" presStyleIdx="2" presStyleCnt="6"/>
      <dgm:spPr/>
      <dgm:t>
        <a:bodyPr/>
        <a:lstStyle/>
        <a:p>
          <a:endParaRPr lang="en-US"/>
        </a:p>
      </dgm:t>
    </dgm:pt>
    <dgm:pt modelId="{0E3B1684-5843-48CC-8EE5-1003A7CD23A2}" type="pres">
      <dgm:prSet presAssocID="{F9557509-5BC1-4E4A-96D8-803B7A4F2E6B}" presName="wedge3Tx" presStyleLbl="node1" presStyleIdx="2" presStyleCnt="6">
        <dgm:presLayoutVars>
          <dgm:chMax val="0"/>
          <dgm:chPref val="0"/>
          <dgm:bulletEnabled val="1"/>
        </dgm:presLayoutVars>
      </dgm:prSet>
      <dgm:spPr/>
      <dgm:t>
        <a:bodyPr/>
        <a:lstStyle/>
        <a:p>
          <a:endParaRPr lang="en-US"/>
        </a:p>
      </dgm:t>
    </dgm:pt>
    <dgm:pt modelId="{96A2ABAB-D0C6-4681-AE89-C571B45A61E2}" type="pres">
      <dgm:prSet presAssocID="{F9557509-5BC1-4E4A-96D8-803B7A4F2E6B}" presName="wedge4" presStyleLbl="node1" presStyleIdx="3" presStyleCnt="6"/>
      <dgm:spPr/>
      <dgm:t>
        <a:bodyPr/>
        <a:lstStyle/>
        <a:p>
          <a:endParaRPr lang="en-US"/>
        </a:p>
      </dgm:t>
    </dgm:pt>
    <dgm:pt modelId="{CB464710-BD87-4006-A435-1F1F4FD3DAA8}" type="pres">
      <dgm:prSet presAssocID="{F9557509-5BC1-4E4A-96D8-803B7A4F2E6B}" presName="wedge4Tx" presStyleLbl="node1" presStyleIdx="3" presStyleCnt="6">
        <dgm:presLayoutVars>
          <dgm:chMax val="0"/>
          <dgm:chPref val="0"/>
          <dgm:bulletEnabled val="1"/>
        </dgm:presLayoutVars>
      </dgm:prSet>
      <dgm:spPr/>
      <dgm:t>
        <a:bodyPr/>
        <a:lstStyle/>
        <a:p>
          <a:endParaRPr lang="en-US"/>
        </a:p>
      </dgm:t>
    </dgm:pt>
    <dgm:pt modelId="{70FF1515-2BB5-4F57-AF7D-2FB03F0C9FEE}" type="pres">
      <dgm:prSet presAssocID="{F9557509-5BC1-4E4A-96D8-803B7A4F2E6B}" presName="wedge5" presStyleLbl="node1" presStyleIdx="4" presStyleCnt="6"/>
      <dgm:spPr/>
      <dgm:t>
        <a:bodyPr/>
        <a:lstStyle/>
        <a:p>
          <a:endParaRPr lang="en-US"/>
        </a:p>
      </dgm:t>
    </dgm:pt>
    <dgm:pt modelId="{1924E8FF-9FB7-4724-8466-EB40D4973D25}" type="pres">
      <dgm:prSet presAssocID="{F9557509-5BC1-4E4A-96D8-803B7A4F2E6B}" presName="wedge5Tx" presStyleLbl="node1" presStyleIdx="4" presStyleCnt="6">
        <dgm:presLayoutVars>
          <dgm:chMax val="0"/>
          <dgm:chPref val="0"/>
          <dgm:bulletEnabled val="1"/>
        </dgm:presLayoutVars>
      </dgm:prSet>
      <dgm:spPr/>
      <dgm:t>
        <a:bodyPr/>
        <a:lstStyle/>
        <a:p>
          <a:endParaRPr lang="en-US"/>
        </a:p>
      </dgm:t>
    </dgm:pt>
    <dgm:pt modelId="{407EF6B5-974D-4F77-A2C4-293FD72EBE79}" type="pres">
      <dgm:prSet presAssocID="{F9557509-5BC1-4E4A-96D8-803B7A4F2E6B}" presName="wedge6" presStyleLbl="node1" presStyleIdx="5" presStyleCnt="6"/>
      <dgm:spPr/>
      <dgm:t>
        <a:bodyPr/>
        <a:lstStyle/>
        <a:p>
          <a:endParaRPr lang="en-US"/>
        </a:p>
      </dgm:t>
    </dgm:pt>
    <dgm:pt modelId="{52D7CA66-9C3E-496F-9AD1-90177EB6AA2F}" type="pres">
      <dgm:prSet presAssocID="{F9557509-5BC1-4E4A-96D8-803B7A4F2E6B}" presName="wedge6Tx" presStyleLbl="node1" presStyleIdx="5" presStyleCnt="6">
        <dgm:presLayoutVars>
          <dgm:chMax val="0"/>
          <dgm:chPref val="0"/>
          <dgm:bulletEnabled val="1"/>
        </dgm:presLayoutVars>
      </dgm:prSet>
      <dgm:spPr/>
      <dgm:t>
        <a:bodyPr/>
        <a:lstStyle/>
        <a:p>
          <a:endParaRPr lang="en-US"/>
        </a:p>
      </dgm:t>
    </dgm:pt>
  </dgm:ptLst>
  <dgm:cxnLst>
    <dgm:cxn modelId="{0E988E16-6000-4F30-81CF-7E8960014933}" type="presOf" srcId="{CBC0E0F5-938D-46D3-A268-FB6EAAA84864}" destId="{D8A27DA7-C8B5-4804-8A27-23E18449662B}" srcOrd="0" destOrd="0" presId="urn:microsoft.com/office/officeart/2005/8/layout/chart3"/>
    <dgm:cxn modelId="{A0058EE7-7481-4D5B-BE0D-A6AA02CB2705}" type="presOf" srcId="{4ED783A4-12AC-4EA1-9ADA-2D6ED031B3CF}" destId="{96A2ABAB-D0C6-4681-AE89-C571B45A61E2}" srcOrd="0" destOrd="0" presId="urn:microsoft.com/office/officeart/2005/8/layout/chart3"/>
    <dgm:cxn modelId="{D97C06B6-C23D-40FB-832C-734BC16A01D8}" type="presOf" srcId="{31450FA7-78DF-4C10-8DDC-FC7AE70E22B7}" destId="{A6D4CCA4-C53C-4F05-BA39-AB62D4D49967}" srcOrd="0" destOrd="0" presId="urn:microsoft.com/office/officeart/2005/8/layout/chart3"/>
    <dgm:cxn modelId="{10318B33-7CA2-4136-9187-2A9E9FDA398A}" srcId="{F9557509-5BC1-4E4A-96D8-803B7A4F2E6B}" destId="{CBC0E0F5-938D-46D3-A268-FB6EAAA84864}" srcOrd="1" destOrd="0" parTransId="{3D03719B-8DDC-4540-9522-2850CEFF7DA7}" sibTransId="{212EE44B-5235-4DC7-83BA-40D9D357BF9F}"/>
    <dgm:cxn modelId="{1892EF5C-EA38-4A23-985D-D26F3CEA4555}" srcId="{F9557509-5BC1-4E4A-96D8-803B7A4F2E6B}" destId="{A8793DB5-CD17-44B6-B3EE-C361D941EE5B}" srcOrd="4" destOrd="0" parTransId="{24860D9B-F414-49A9-86C5-3BB66A69F189}" sibTransId="{018DEB59-33E7-4431-988C-AC072FFAA1DE}"/>
    <dgm:cxn modelId="{00127C97-AC3E-499E-A595-C63F2A6DEC03}" type="presOf" srcId="{CBC0E0F5-938D-46D3-A268-FB6EAAA84864}" destId="{A1C5005E-0DC7-47FF-A7F7-38A46AED8C08}" srcOrd="1" destOrd="0" presId="urn:microsoft.com/office/officeart/2005/8/layout/chart3"/>
    <dgm:cxn modelId="{822351FB-9AAF-4F70-B0F6-135947B70792}" type="presOf" srcId="{F9557509-5BC1-4E4A-96D8-803B7A4F2E6B}" destId="{E8D7E571-1B69-4553-931B-9C71F837AFF1}" srcOrd="0" destOrd="0" presId="urn:microsoft.com/office/officeart/2005/8/layout/chart3"/>
    <dgm:cxn modelId="{868FD789-A30F-4D17-ABF3-31D3F5B44788}" srcId="{F9557509-5BC1-4E4A-96D8-803B7A4F2E6B}" destId="{31450FA7-78DF-4C10-8DDC-FC7AE70E22B7}" srcOrd="0" destOrd="0" parTransId="{4031678B-DAA3-4014-BEDE-93CC4A4DE557}" sibTransId="{E41D74DC-4F96-4946-AF96-A1005EAEDD42}"/>
    <dgm:cxn modelId="{8BA5A898-43C9-4CAF-B815-A0C65F43042B}" type="presOf" srcId="{31450FA7-78DF-4C10-8DDC-FC7AE70E22B7}" destId="{177E0B9A-BEDE-45F4-B3C0-2AFA2B06C85E}" srcOrd="1" destOrd="0" presId="urn:microsoft.com/office/officeart/2005/8/layout/chart3"/>
    <dgm:cxn modelId="{979E32BF-EB08-4356-854D-C8577B099361}" srcId="{F9557509-5BC1-4E4A-96D8-803B7A4F2E6B}" destId="{4ED783A4-12AC-4EA1-9ADA-2D6ED031B3CF}" srcOrd="3" destOrd="0" parTransId="{086B14AC-3730-4660-B625-4B9B13144D45}" sibTransId="{A4A83A6A-14CC-48F8-BA5D-279C69F1E9CC}"/>
    <dgm:cxn modelId="{D8F58AF8-E50D-480F-8369-F9186F4D265A}" type="presOf" srcId="{A8793DB5-CD17-44B6-B3EE-C361D941EE5B}" destId="{1924E8FF-9FB7-4724-8466-EB40D4973D25}" srcOrd="1" destOrd="0" presId="urn:microsoft.com/office/officeart/2005/8/layout/chart3"/>
    <dgm:cxn modelId="{1A894C96-D777-44C7-9330-78CC2C7FAB69}" type="presOf" srcId="{82C3D154-9931-40BB-8E1F-08234A5BCF9B}" destId="{407EF6B5-974D-4F77-A2C4-293FD72EBE79}" srcOrd="0" destOrd="0" presId="urn:microsoft.com/office/officeart/2005/8/layout/chart3"/>
    <dgm:cxn modelId="{288C7FBC-168D-47A3-9E25-7224D894E82D}" type="presOf" srcId="{A8793DB5-CD17-44B6-B3EE-C361D941EE5B}" destId="{70FF1515-2BB5-4F57-AF7D-2FB03F0C9FEE}" srcOrd="0" destOrd="0" presId="urn:microsoft.com/office/officeart/2005/8/layout/chart3"/>
    <dgm:cxn modelId="{464CBD54-EE1D-4AF5-B8DB-F77DD1DA7556}" srcId="{F9557509-5BC1-4E4A-96D8-803B7A4F2E6B}" destId="{1332526E-A2A5-4ABF-83EE-856915AEA525}" srcOrd="2" destOrd="0" parTransId="{4AAA8F84-E9F1-4E01-97B2-76A38B74138F}" sibTransId="{FE60DA7A-36AA-4BB5-A04F-B191BEF7CBDF}"/>
    <dgm:cxn modelId="{48375059-9C93-40C9-A445-1D057B056AF6}" type="presOf" srcId="{1332526E-A2A5-4ABF-83EE-856915AEA525}" destId="{0E3B1684-5843-48CC-8EE5-1003A7CD23A2}" srcOrd="1" destOrd="0" presId="urn:microsoft.com/office/officeart/2005/8/layout/chart3"/>
    <dgm:cxn modelId="{0E721139-E38B-4D1A-B332-3219BE89AD39}" type="presOf" srcId="{82C3D154-9931-40BB-8E1F-08234A5BCF9B}" destId="{52D7CA66-9C3E-496F-9AD1-90177EB6AA2F}" srcOrd="1" destOrd="0" presId="urn:microsoft.com/office/officeart/2005/8/layout/chart3"/>
    <dgm:cxn modelId="{2F2E494D-1D84-479F-84C9-CBF56EA4B537}" type="presOf" srcId="{4ED783A4-12AC-4EA1-9ADA-2D6ED031B3CF}" destId="{CB464710-BD87-4006-A435-1F1F4FD3DAA8}" srcOrd="1" destOrd="0" presId="urn:microsoft.com/office/officeart/2005/8/layout/chart3"/>
    <dgm:cxn modelId="{3E38CD9C-31DE-4708-9220-00B94F94FED9}" type="presOf" srcId="{1332526E-A2A5-4ABF-83EE-856915AEA525}" destId="{BE544001-B459-4917-9771-2E188FEA5DF6}" srcOrd="0" destOrd="0" presId="urn:microsoft.com/office/officeart/2005/8/layout/chart3"/>
    <dgm:cxn modelId="{2CAC23AC-DD2D-4900-ACFF-9C9DDDC8FB5B}" srcId="{F9557509-5BC1-4E4A-96D8-803B7A4F2E6B}" destId="{82C3D154-9931-40BB-8E1F-08234A5BCF9B}" srcOrd="5" destOrd="0" parTransId="{479B62D7-019F-4819-B79C-6E271D0C033A}" sibTransId="{EB2B8946-3A69-403A-AB74-0D6C8E913E9F}"/>
    <dgm:cxn modelId="{27D90327-88D1-4691-B69B-B001DF58F407}" type="presParOf" srcId="{E8D7E571-1B69-4553-931B-9C71F837AFF1}" destId="{A6D4CCA4-C53C-4F05-BA39-AB62D4D49967}" srcOrd="0" destOrd="0" presId="urn:microsoft.com/office/officeart/2005/8/layout/chart3"/>
    <dgm:cxn modelId="{92665B40-686D-460A-B557-6B0E7734194D}" type="presParOf" srcId="{E8D7E571-1B69-4553-931B-9C71F837AFF1}" destId="{177E0B9A-BEDE-45F4-B3C0-2AFA2B06C85E}" srcOrd="1" destOrd="0" presId="urn:microsoft.com/office/officeart/2005/8/layout/chart3"/>
    <dgm:cxn modelId="{02C42EFD-6F34-4EFA-9ED3-36AB7B713EE9}" type="presParOf" srcId="{E8D7E571-1B69-4553-931B-9C71F837AFF1}" destId="{D8A27DA7-C8B5-4804-8A27-23E18449662B}" srcOrd="2" destOrd="0" presId="urn:microsoft.com/office/officeart/2005/8/layout/chart3"/>
    <dgm:cxn modelId="{5E3B0934-5E7F-449C-8D8C-25ECCE26100F}" type="presParOf" srcId="{E8D7E571-1B69-4553-931B-9C71F837AFF1}" destId="{A1C5005E-0DC7-47FF-A7F7-38A46AED8C08}" srcOrd="3" destOrd="0" presId="urn:microsoft.com/office/officeart/2005/8/layout/chart3"/>
    <dgm:cxn modelId="{4889FFB3-9CE7-4769-99D3-51162DC5BA94}" type="presParOf" srcId="{E8D7E571-1B69-4553-931B-9C71F837AFF1}" destId="{BE544001-B459-4917-9771-2E188FEA5DF6}" srcOrd="4" destOrd="0" presId="urn:microsoft.com/office/officeart/2005/8/layout/chart3"/>
    <dgm:cxn modelId="{CDE42F9F-943F-41CB-84AA-EF42E4843F9F}" type="presParOf" srcId="{E8D7E571-1B69-4553-931B-9C71F837AFF1}" destId="{0E3B1684-5843-48CC-8EE5-1003A7CD23A2}" srcOrd="5" destOrd="0" presId="urn:microsoft.com/office/officeart/2005/8/layout/chart3"/>
    <dgm:cxn modelId="{C79EBF3F-76C5-4F32-982F-C34DFB5AA9D0}" type="presParOf" srcId="{E8D7E571-1B69-4553-931B-9C71F837AFF1}" destId="{96A2ABAB-D0C6-4681-AE89-C571B45A61E2}" srcOrd="6" destOrd="0" presId="urn:microsoft.com/office/officeart/2005/8/layout/chart3"/>
    <dgm:cxn modelId="{1B40CB2C-94F4-4A4B-89F2-73C60EBF58C5}" type="presParOf" srcId="{E8D7E571-1B69-4553-931B-9C71F837AFF1}" destId="{CB464710-BD87-4006-A435-1F1F4FD3DAA8}" srcOrd="7" destOrd="0" presId="urn:microsoft.com/office/officeart/2005/8/layout/chart3"/>
    <dgm:cxn modelId="{8E27203E-D8CD-478F-86E6-B7EF93213E60}" type="presParOf" srcId="{E8D7E571-1B69-4553-931B-9C71F837AFF1}" destId="{70FF1515-2BB5-4F57-AF7D-2FB03F0C9FEE}" srcOrd="8" destOrd="0" presId="urn:microsoft.com/office/officeart/2005/8/layout/chart3"/>
    <dgm:cxn modelId="{01207177-14D4-42C8-9326-DB5C031CCE3D}" type="presParOf" srcId="{E8D7E571-1B69-4553-931B-9C71F837AFF1}" destId="{1924E8FF-9FB7-4724-8466-EB40D4973D25}" srcOrd="9" destOrd="0" presId="urn:microsoft.com/office/officeart/2005/8/layout/chart3"/>
    <dgm:cxn modelId="{5FF52576-7B50-4740-826F-594965B44CE8}" type="presParOf" srcId="{E8D7E571-1B69-4553-931B-9C71F837AFF1}" destId="{407EF6B5-974D-4F77-A2C4-293FD72EBE79}" srcOrd="10" destOrd="0" presId="urn:microsoft.com/office/officeart/2005/8/layout/chart3"/>
    <dgm:cxn modelId="{540CE98C-6782-49EF-8E1E-23213068851B}" type="presParOf" srcId="{E8D7E571-1B69-4553-931B-9C71F837AFF1}" destId="{52D7CA66-9C3E-496F-9AD1-90177EB6AA2F}" srcOrd="11" destOrd="0" presId="urn:microsoft.com/office/officeart/2005/8/layout/char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D4CCA4-C53C-4F05-BA39-AB62D4D49967}">
      <dsp:nvSpPr>
        <dsp:cNvPr id="0" name=""/>
        <dsp:cNvSpPr/>
      </dsp:nvSpPr>
      <dsp:spPr>
        <a:xfrm>
          <a:off x="813175" y="472078"/>
          <a:ext cx="3898762" cy="3898762"/>
        </a:xfrm>
        <a:prstGeom prst="pie">
          <a:avLst>
            <a:gd name="adj1" fmla="val 16200000"/>
            <a:gd name="adj2" fmla="val 19800000"/>
          </a:avLst>
        </a:prstGeom>
        <a:solidFill>
          <a:srgbClr val="00188F"/>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9690" tIns="59690" rIns="59690" bIns="59690" numCol="1" spcCol="1270" anchor="ctr" anchorCtr="0">
          <a:noAutofit/>
        </a:bodyPr>
        <a:lstStyle/>
        <a:p>
          <a:pPr lvl="0" algn="ctr" defTabSz="2089150">
            <a:lnSpc>
              <a:spcPct val="90000"/>
            </a:lnSpc>
            <a:spcBef>
              <a:spcPct val="0"/>
            </a:spcBef>
            <a:spcAft>
              <a:spcPct val="35000"/>
            </a:spcAft>
          </a:pPr>
          <a:endParaRPr lang="en-US" sz="4700" kern="1200" dirty="0"/>
        </a:p>
      </dsp:txBody>
      <dsp:txXfrm>
        <a:off x="2804328" y="889803"/>
        <a:ext cx="1137139" cy="835449"/>
      </dsp:txXfrm>
    </dsp:sp>
    <dsp:sp modelId="{D8A27DA7-C8B5-4804-8A27-23E18449662B}">
      <dsp:nvSpPr>
        <dsp:cNvPr id="0" name=""/>
        <dsp:cNvSpPr/>
      </dsp:nvSpPr>
      <dsp:spPr>
        <a:xfrm>
          <a:off x="815311" y="471796"/>
          <a:ext cx="3898762" cy="3898762"/>
        </a:xfrm>
        <a:prstGeom prst="pie">
          <a:avLst>
            <a:gd name="adj1" fmla="val 19800000"/>
            <a:gd name="adj2" fmla="val 1800000"/>
          </a:avLst>
        </a:prstGeom>
        <a:solidFill>
          <a:srgbClr val="00188F"/>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5880" tIns="55880" rIns="55880" bIns="55880" numCol="1" spcCol="1270" anchor="ctr" anchorCtr="0">
          <a:noAutofit/>
        </a:bodyPr>
        <a:lstStyle/>
        <a:p>
          <a:pPr lvl="0" algn="ctr" defTabSz="1955800">
            <a:lnSpc>
              <a:spcPct val="90000"/>
            </a:lnSpc>
            <a:spcBef>
              <a:spcPct val="0"/>
            </a:spcBef>
            <a:spcAft>
              <a:spcPct val="35000"/>
            </a:spcAft>
          </a:pPr>
          <a:endParaRPr lang="en-US" sz="4400" kern="1200" dirty="0"/>
        </a:p>
      </dsp:txBody>
      <dsp:txXfrm>
        <a:off x="3484107" y="2026660"/>
        <a:ext cx="1178911" cy="789035"/>
      </dsp:txXfrm>
    </dsp:sp>
    <dsp:sp modelId="{BE544001-B459-4917-9771-2E188FEA5DF6}">
      <dsp:nvSpPr>
        <dsp:cNvPr id="0" name=""/>
        <dsp:cNvSpPr/>
      </dsp:nvSpPr>
      <dsp:spPr>
        <a:xfrm>
          <a:off x="815311" y="471796"/>
          <a:ext cx="3898762" cy="3898762"/>
        </a:xfrm>
        <a:prstGeom prst="pie">
          <a:avLst>
            <a:gd name="adj1" fmla="val 1800000"/>
            <a:gd name="adj2" fmla="val 5400000"/>
          </a:avLst>
        </a:prstGeom>
        <a:solidFill>
          <a:srgbClr val="00188F"/>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9690" tIns="59690" rIns="59690" bIns="59690" numCol="1" spcCol="1270" anchor="ctr" anchorCtr="0">
          <a:noAutofit/>
        </a:bodyPr>
        <a:lstStyle/>
        <a:p>
          <a:pPr lvl="0" algn="ctr" defTabSz="2089150">
            <a:lnSpc>
              <a:spcPct val="90000"/>
            </a:lnSpc>
            <a:spcBef>
              <a:spcPct val="0"/>
            </a:spcBef>
            <a:spcAft>
              <a:spcPct val="35000"/>
            </a:spcAft>
          </a:pPr>
          <a:endParaRPr lang="en-US" sz="4700" kern="1200" dirty="0"/>
        </a:p>
      </dsp:txBody>
      <dsp:txXfrm>
        <a:off x="2806465" y="3117385"/>
        <a:ext cx="1137139" cy="835449"/>
      </dsp:txXfrm>
    </dsp:sp>
    <dsp:sp modelId="{96A2ABAB-D0C6-4681-AE89-C571B45A61E2}">
      <dsp:nvSpPr>
        <dsp:cNvPr id="0" name=""/>
        <dsp:cNvSpPr/>
      </dsp:nvSpPr>
      <dsp:spPr>
        <a:xfrm>
          <a:off x="815311" y="471796"/>
          <a:ext cx="3898762" cy="3898762"/>
        </a:xfrm>
        <a:prstGeom prst="pie">
          <a:avLst>
            <a:gd name="adj1" fmla="val 5400000"/>
            <a:gd name="adj2" fmla="val 9000000"/>
          </a:avLst>
        </a:prstGeom>
        <a:solidFill>
          <a:srgbClr val="00188F"/>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9690" tIns="59690" rIns="59690" bIns="59690" numCol="1" spcCol="1270" anchor="ctr" anchorCtr="0">
          <a:noAutofit/>
        </a:bodyPr>
        <a:lstStyle/>
        <a:p>
          <a:pPr lvl="0" algn="ctr" defTabSz="2089150">
            <a:lnSpc>
              <a:spcPct val="90000"/>
            </a:lnSpc>
            <a:spcBef>
              <a:spcPct val="0"/>
            </a:spcBef>
            <a:spcAft>
              <a:spcPct val="35000"/>
            </a:spcAft>
          </a:pPr>
          <a:endParaRPr lang="en-US" sz="4700" kern="1200" dirty="0"/>
        </a:p>
      </dsp:txBody>
      <dsp:txXfrm>
        <a:off x="1585781" y="3117385"/>
        <a:ext cx="1137139" cy="835449"/>
      </dsp:txXfrm>
    </dsp:sp>
    <dsp:sp modelId="{70FF1515-2BB5-4F57-AF7D-2FB03F0C9FEE}">
      <dsp:nvSpPr>
        <dsp:cNvPr id="0" name=""/>
        <dsp:cNvSpPr/>
      </dsp:nvSpPr>
      <dsp:spPr>
        <a:xfrm>
          <a:off x="815311" y="471796"/>
          <a:ext cx="3898762" cy="3898762"/>
        </a:xfrm>
        <a:prstGeom prst="pie">
          <a:avLst>
            <a:gd name="adj1" fmla="val 9000000"/>
            <a:gd name="adj2" fmla="val 12600000"/>
          </a:avLst>
        </a:prstGeom>
        <a:solidFill>
          <a:srgbClr val="00188F"/>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5880" tIns="55880" rIns="55880" bIns="55880" numCol="1" spcCol="1270" anchor="ctr" anchorCtr="0">
          <a:noAutofit/>
        </a:bodyPr>
        <a:lstStyle/>
        <a:p>
          <a:pPr lvl="0" algn="ctr" defTabSz="1955800">
            <a:lnSpc>
              <a:spcPct val="90000"/>
            </a:lnSpc>
            <a:spcBef>
              <a:spcPct val="0"/>
            </a:spcBef>
            <a:spcAft>
              <a:spcPct val="35000"/>
            </a:spcAft>
          </a:pPr>
          <a:endParaRPr lang="en-US" sz="4400" kern="1200" dirty="0"/>
        </a:p>
      </dsp:txBody>
      <dsp:txXfrm>
        <a:off x="875649" y="2026660"/>
        <a:ext cx="1178911" cy="789035"/>
      </dsp:txXfrm>
    </dsp:sp>
    <dsp:sp modelId="{407EF6B5-974D-4F77-A2C4-293FD72EBE79}">
      <dsp:nvSpPr>
        <dsp:cNvPr id="0" name=""/>
        <dsp:cNvSpPr/>
      </dsp:nvSpPr>
      <dsp:spPr>
        <a:xfrm>
          <a:off x="815311" y="471796"/>
          <a:ext cx="3898762" cy="3898762"/>
        </a:xfrm>
        <a:prstGeom prst="pie">
          <a:avLst>
            <a:gd name="adj1" fmla="val 12600000"/>
            <a:gd name="adj2" fmla="val 16200000"/>
          </a:avLst>
        </a:prstGeom>
        <a:solidFill>
          <a:srgbClr val="00188F"/>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9690" tIns="59690" rIns="59690" bIns="59690" numCol="1" spcCol="1270" anchor="ctr" anchorCtr="0">
          <a:noAutofit/>
        </a:bodyPr>
        <a:lstStyle/>
        <a:p>
          <a:pPr lvl="0" algn="ctr" defTabSz="2089150">
            <a:lnSpc>
              <a:spcPct val="90000"/>
            </a:lnSpc>
            <a:spcBef>
              <a:spcPct val="0"/>
            </a:spcBef>
            <a:spcAft>
              <a:spcPct val="35000"/>
            </a:spcAft>
          </a:pPr>
          <a:endParaRPr lang="en-US" sz="4700" kern="1200" dirty="0"/>
        </a:p>
      </dsp:txBody>
      <dsp:txXfrm>
        <a:off x="1585781" y="889521"/>
        <a:ext cx="1137139" cy="835449"/>
      </dsp:txXfrm>
    </dsp:sp>
  </dsp:spTree>
</dsp:drawing>
</file>

<file path=ppt/diagrams/layout1.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smtClean="0">
                <a:latin typeface="Segoe UI" pitchFamily="34" charset="0"/>
              </a:rPr>
              <a:t>Build 2015</a:t>
            </a:r>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9/19/2015 12:35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smtClean="0">
                <a:latin typeface="Segoe UI" pitchFamily="34" charset="0"/>
              </a:rPr>
              <a:t>Build 2015</a:t>
            </a:r>
            <a:endParaRPr lang="en-US" dirty="0">
              <a:latin typeface="Segoe UI" pitchFamily="34" charset="0"/>
            </a:endParaRP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9/19/2015 12:35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3135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Date Placeholder 4"/>
          <p:cNvSpPr>
            <a:spLocks noGrp="1"/>
          </p:cNvSpPr>
          <p:nvPr>
            <p:ph type="dt" idx="11"/>
          </p:nvPr>
        </p:nvSpPr>
        <p:spPr/>
        <p:txBody>
          <a:bodyPr/>
          <a:lstStyle/>
          <a:p>
            <a:fld id="{C6996B83-60CF-42A8-BA06-F99D0BEC30B3}" type="datetime1">
              <a:rPr lang="en-US" smtClean="0">
                <a:solidFill>
                  <a:prstClr val="black"/>
                </a:solidFill>
              </a:rPr>
              <a:pPr/>
              <a:t>9/19/2015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1</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dirty="0"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30150342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167">
              <a:spcAft>
                <a:spcPts val="339"/>
              </a:spcAft>
              <a:defRPr/>
            </a:pPr>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13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9/19/2015 12:35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10</a:t>
            </a:fld>
            <a:endParaRPr lang="en-US" dirty="0">
              <a:solidFill>
                <a:prstClr val="black"/>
              </a:solidFill>
            </a:endParaRPr>
          </a:p>
        </p:txBody>
      </p:sp>
    </p:spTree>
    <p:extLst>
      <p:ext uri="{BB962C8B-B14F-4D97-AF65-F5344CB8AC3E}">
        <p14:creationId xmlns:p14="http://schemas.microsoft.com/office/powerpoint/2010/main" val="8464454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6428" lvl="1" indent="0">
              <a:buNone/>
            </a:pPr>
            <a:endParaRPr lang="en-US" dirty="0"/>
          </a:p>
        </p:txBody>
      </p:sp>
      <p:sp>
        <p:nvSpPr>
          <p:cNvPr id="4" name="Slide Number Placeholder 3"/>
          <p:cNvSpPr>
            <a:spLocks noGrp="1"/>
          </p:cNvSpPr>
          <p:nvPr>
            <p:ph type="sldNum" sz="quarter" idx="10"/>
          </p:nvPr>
        </p:nvSpPr>
        <p:spPr/>
        <p:txBody>
          <a:bodyPr/>
          <a:lstStyle/>
          <a:p>
            <a:fld id="{3CF96B90-36BD-4E75-88C9-60359528F109}" type="slidenum">
              <a:rPr lang="en-US" smtClean="0">
                <a:solidFill>
                  <a:prstClr val="black"/>
                </a:solidFill>
              </a:rPr>
              <a:pPr/>
              <a:t>11</a:t>
            </a:fld>
            <a:endParaRPr lang="en-US">
              <a:solidFill>
                <a:prstClr val="black"/>
              </a:solidFill>
            </a:endParaRPr>
          </a:p>
        </p:txBody>
      </p:sp>
    </p:spTree>
    <p:extLst>
      <p:ext uri="{BB962C8B-B14F-4D97-AF65-F5344CB8AC3E}">
        <p14:creationId xmlns:p14="http://schemas.microsoft.com/office/powerpoint/2010/main" val="39346509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13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9/19/2015 12:35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35144418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13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9/19/2015 12:35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13</a:t>
            </a:fld>
            <a:endParaRPr lang="en-US" dirty="0">
              <a:solidFill>
                <a:prstClr val="black"/>
              </a:solidFill>
            </a:endParaRPr>
          </a:p>
        </p:txBody>
      </p:sp>
    </p:spTree>
    <p:extLst>
      <p:ext uri="{BB962C8B-B14F-4D97-AF65-F5344CB8AC3E}">
        <p14:creationId xmlns:p14="http://schemas.microsoft.com/office/powerpoint/2010/main" val="12609234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13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9/19/2015 12:35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14</a:t>
            </a:fld>
            <a:endParaRPr lang="en-US" dirty="0">
              <a:solidFill>
                <a:prstClr val="black"/>
              </a:solidFill>
            </a:endParaRPr>
          </a:p>
        </p:txBody>
      </p:sp>
    </p:spTree>
    <p:extLst>
      <p:ext uri="{BB962C8B-B14F-4D97-AF65-F5344CB8AC3E}">
        <p14:creationId xmlns:p14="http://schemas.microsoft.com/office/powerpoint/2010/main" val="37745486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defTabSz="912856">
              <a:defRPr/>
            </a:pPr>
            <a:fld id="{F98F0472-55CB-4729-B112-B8D2CCE0CF88}" type="slidenum">
              <a:rPr lang="en-US">
                <a:solidFill>
                  <a:prstClr val="black"/>
                </a:solidFill>
                <a:latin typeface="Calibri" panose="020F0502020204030204"/>
              </a:rPr>
              <a:pPr defTabSz="912856">
                <a:defRPr/>
              </a:pPr>
              <a:t>15</a:t>
            </a:fld>
            <a:endParaRPr lang="en-US">
              <a:solidFill>
                <a:prstClr val="black"/>
              </a:solidFill>
              <a:latin typeface="Calibri" panose="020F0502020204030204"/>
            </a:endParaRPr>
          </a:p>
        </p:txBody>
      </p:sp>
    </p:spTree>
    <p:extLst>
      <p:ext uri="{BB962C8B-B14F-4D97-AF65-F5344CB8AC3E}">
        <p14:creationId xmlns:p14="http://schemas.microsoft.com/office/powerpoint/2010/main" val="6078281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611"/>
              </a:spcAft>
            </a:pPr>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13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9/19/2015 12:35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16</a:t>
            </a:fld>
            <a:endParaRPr lang="en-US" dirty="0">
              <a:solidFill>
                <a:prstClr val="black"/>
              </a:solidFill>
            </a:endParaRPr>
          </a:p>
        </p:txBody>
      </p:sp>
    </p:spTree>
    <p:extLst>
      <p:ext uri="{BB962C8B-B14F-4D97-AF65-F5344CB8AC3E}">
        <p14:creationId xmlns:p14="http://schemas.microsoft.com/office/powerpoint/2010/main" val="16041129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611"/>
              </a:spcAft>
            </a:pPr>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13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9/19/2015 12:35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17</a:t>
            </a:fld>
            <a:endParaRPr lang="en-US" dirty="0">
              <a:solidFill>
                <a:prstClr val="black"/>
              </a:solidFill>
            </a:endParaRPr>
          </a:p>
        </p:txBody>
      </p:sp>
    </p:spTree>
    <p:extLst>
      <p:ext uri="{BB962C8B-B14F-4D97-AF65-F5344CB8AC3E}">
        <p14:creationId xmlns:p14="http://schemas.microsoft.com/office/powerpoint/2010/main" val="38007516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611"/>
              </a:spcAft>
            </a:pPr>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13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9/19/2015 12:35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18</a:t>
            </a:fld>
            <a:endParaRPr lang="en-US" dirty="0">
              <a:solidFill>
                <a:prstClr val="black"/>
              </a:solidFill>
            </a:endParaRPr>
          </a:p>
        </p:txBody>
      </p:sp>
    </p:spTree>
    <p:extLst>
      <p:ext uri="{BB962C8B-B14F-4D97-AF65-F5344CB8AC3E}">
        <p14:creationId xmlns:p14="http://schemas.microsoft.com/office/powerpoint/2010/main" val="18005708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611"/>
              </a:spcAft>
            </a:pPr>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13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9/19/2015 12:35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19</a:t>
            </a:fld>
            <a:endParaRPr lang="en-US" dirty="0">
              <a:solidFill>
                <a:prstClr val="black"/>
              </a:solidFill>
            </a:endParaRPr>
          </a:p>
        </p:txBody>
      </p:sp>
    </p:spTree>
    <p:extLst>
      <p:ext uri="{BB962C8B-B14F-4D97-AF65-F5344CB8AC3E}">
        <p14:creationId xmlns:p14="http://schemas.microsoft.com/office/powerpoint/2010/main" val="20924810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8F0472-55CB-4729-B112-B8D2CCE0CF88}" type="slidenum">
              <a:rPr lang="en-US" smtClean="0">
                <a:solidFill>
                  <a:prstClr val="black"/>
                </a:solidFill>
              </a:rPr>
              <a:pPr/>
              <a:t>2</a:t>
            </a:fld>
            <a:endParaRPr lang="en-US">
              <a:solidFill>
                <a:prstClr val="black"/>
              </a:solidFill>
            </a:endParaRPr>
          </a:p>
        </p:txBody>
      </p:sp>
    </p:spTree>
    <p:extLst>
      <p:ext uri="{BB962C8B-B14F-4D97-AF65-F5344CB8AC3E}">
        <p14:creationId xmlns:p14="http://schemas.microsoft.com/office/powerpoint/2010/main" val="26347810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13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9/19/2015 12:35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20</a:t>
            </a:fld>
            <a:endParaRPr lang="en-US" dirty="0">
              <a:solidFill>
                <a:prstClr val="black"/>
              </a:solidFill>
            </a:endParaRPr>
          </a:p>
        </p:txBody>
      </p:sp>
    </p:spTree>
    <p:extLst>
      <p:ext uri="{BB962C8B-B14F-4D97-AF65-F5344CB8AC3E}">
        <p14:creationId xmlns:p14="http://schemas.microsoft.com/office/powerpoint/2010/main" val="10578225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8F0472-55CB-4729-B112-B8D2CCE0CF88}"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31193069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611"/>
              </a:spcAft>
            </a:pPr>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13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9/19/2015 12:35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36766557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611"/>
              </a:spcAft>
            </a:pPr>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13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9/19/2015 12:35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5</a:t>
            </a:fld>
            <a:endParaRPr lang="en-US" dirty="0">
              <a:solidFill>
                <a:prstClr val="black"/>
              </a:solidFill>
            </a:endParaRPr>
          </a:p>
        </p:txBody>
      </p:sp>
    </p:spTree>
    <p:extLst>
      <p:ext uri="{BB962C8B-B14F-4D97-AF65-F5344CB8AC3E}">
        <p14:creationId xmlns:p14="http://schemas.microsoft.com/office/powerpoint/2010/main" val="15222334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611"/>
              </a:spcAft>
            </a:pPr>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13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9/19/2015 12:35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5245414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13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9/19/2015 12:35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7</a:t>
            </a:fld>
            <a:endParaRPr lang="en-US" dirty="0">
              <a:solidFill>
                <a:prstClr val="black"/>
              </a:solidFill>
            </a:endParaRPr>
          </a:p>
        </p:txBody>
      </p:sp>
    </p:spTree>
    <p:extLst>
      <p:ext uri="{BB962C8B-B14F-4D97-AF65-F5344CB8AC3E}">
        <p14:creationId xmlns:p14="http://schemas.microsoft.com/office/powerpoint/2010/main" val="10727324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13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9/19/2015 12:35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8</a:t>
            </a:fld>
            <a:endParaRPr lang="en-US" dirty="0">
              <a:solidFill>
                <a:prstClr val="black"/>
              </a:solidFill>
            </a:endParaRPr>
          </a:p>
        </p:txBody>
      </p:sp>
    </p:spTree>
    <p:extLst>
      <p:ext uri="{BB962C8B-B14F-4D97-AF65-F5344CB8AC3E}">
        <p14:creationId xmlns:p14="http://schemas.microsoft.com/office/powerpoint/2010/main" val="16028855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13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9/19/2015 12:35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9</a:t>
            </a:fld>
            <a:endParaRPr lang="en-US" dirty="0">
              <a:solidFill>
                <a:prstClr val="black"/>
              </a:solidFill>
            </a:endParaRPr>
          </a:p>
        </p:txBody>
      </p:sp>
    </p:spTree>
    <p:extLst>
      <p:ext uri="{BB962C8B-B14F-4D97-AF65-F5344CB8AC3E}">
        <p14:creationId xmlns:p14="http://schemas.microsoft.com/office/powerpoint/2010/main" val="347108539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783263"/>
            <a:ext cx="91420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10129837" y="6126162"/>
            <a:ext cx="1849602" cy="394827"/>
          </a:xfrm>
          <a:prstGeom prst="rect">
            <a:avLst/>
          </a:prstGeom>
          <a:noFill/>
          <a:ln>
            <a:noFill/>
          </a:ln>
        </p:spPr>
      </p:pic>
      <p:sp>
        <p:nvSpPr>
          <p:cNvPr id="3" name="Text Placeholder 2"/>
          <p:cNvSpPr>
            <a:spLocks noGrp="1"/>
          </p:cNvSpPr>
          <p:nvPr>
            <p:ph type="body" sz="quarter" idx="13" hasCustomPrompt="1"/>
          </p:nvPr>
        </p:nvSpPr>
        <p:spPr>
          <a:xfrm>
            <a:off x="274702" y="307621"/>
            <a:ext cx="3656013" cy="572464"/>
          </a:xfrm>
        </p:spPr>
        <p:txBody>
          <a:bodyPr lIns="182880" tIns="146304" rIns="182880" bIns="146304"/>
          <a:lstStyle>
            <a:lvl1pPr marL="0" indent="0">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smtClean="0"/>
              <a:t>Session Code Here</a:t>
            </a:r>
            <a:endParaRPr lang="en-US" dirty="0"/>
          </a:p>
        </p:txBody>
      </p:sp>
    </p:spTree>
    <p:extLst>
      <p:ext uri="{BB962C8B-B14F-4D97-AF65-F5344CB8AC3E}">
        <p14:creationId xmlns:p14="http://schemas.microsoft.com/office/powerpoint/2010/main" val="39834113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534779"/>
          </a:xfrm>
        </p:spPr>
        <p:txBody>
          <a:bodyPr>
            <a:spAutoFit/>
          </a:bodyPr>
          <a:lstStyle>
            <a:lvl1pPr>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84200" indent="-241300">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71441" indent="-342900">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2000"/>
            </a:lvl4pPr>
            <a:lvl5pPr>
              <a:defRPr sz="2000"/>
            </a:lvl5pPr>
          </a:lstStyle>
          <a:p>
            <a:pPr marL="0" lvl="0" indent="0" algn="l" defTabSz="914166" rtl="0" eaLnBrk="1" latinLnBrk="0" hangingPunct="1">
              <a:spcBef>
                <a:spcPct val="20000"/>
              </a:spcBef>
              <a:spcAft>
                <a:spcPts val="816"/>
              </a:spcAft>
              <a:buFont typeface="Arial" pitchFamily="34" charset="0"/>
              <a:buNone/>
            </a:pPr>
            <a:r>
              <a:rPr lang="en-US" smtClean="0"/>
              <a:t>Click to edit Master text styles</a:t>
            </a:r>
          </a:p>
          <a:p>
            <a:pPr marL="0" lvl="1" indent="0" algn="l" defTabSz="914166" rtl="0" eaLnBrk="1" latinLnBrk="0" hangingPunct="1">
              <a:spcBef>
                <a:spcPct val="20000"/>
              </a:spcBef>
              <a:spcAft>
                <a:spcPts val="816"/>
              </a:spcAft>
              <a:buFont typeface="Arial" pitchFamily="34" charset="0"/>
              <a:buNone/>
            </a:pPr>
            <a:r>
              <a:rPr lang="en-US" smtClean="0"/>
              <a:t>Second level</a:t>
            </a:r>
          </a:p>
          <a:p>
            <a:pPr marL="0" lvl="2" indent="0" algn="l" defTabSz="914166" rtl="0" eaLnBrk="1" latinLnBrk="0" hangingPunct="1">
              <a:spcBef>
                <a:spcPct val="20000"/>
              </a:spcBef>
              <a:spcAft>
                <a:spcPts val="816"/>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88446005"/>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345222"/>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91440" tIns="45720" rIns="91440" bIns="45720" numCol="1" anchor="t" anchorCtr="0" compatLnSpc="1">
            <a:prstTxWarp prst="textNoShape">
              <a:avLst/>
            </a:prstTxWarp>
          </a:bodyPr>
          <a:lstStyle/>
          <a:p>
            <a:endParaRPr lang="en-US"/>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10129837" y="6126162"/>
            <a:ext cx="1849602" cy="394827"/>
          </a:xfrm>
          <a:prstGeom prst="rect">
            <a:avLst/>
          </a:prstGeom>
          <a:noFill/>
          <a:ln>
            <a:noFill/>
          </a:ln>
        </p:spPr>
      </p:pic>
    </p:spTree>
    <p:extLst>
      <p:ext uri="{BB962C8B-B14F-4D97-AF65-F5344CB8AC3E}">
        <p14:creationId xmlns:p14="http://schemas.microsoft.com/office/powerpoint/2010/main" val="1952510109"/>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a:t>
            </a:r>
            <a:r>
              <a:rPr lang="en-US" sz="700" dirty="0" smtClean="0">
                <a:gradFill>
                  <a:gsLst>
                    <a:gs pos="0">
                      <a:schemeClr val="tx1"/>
                    </a:gs>
                    <a:gs pos="100000">
                      <a:schemeClr val="tx1"/>
                    </a:gs>
                  </a:gsLst>
                  <a:lin ang="5400000" scaled="0"/>
                </a:gradFill>
                <a:cs typeface="Segoe UI" pitchFamily="34" charset="0"/>
              </a:rPr>
              <a:t>2015 </a:t>
            </a:r>
            <a:r>
              <a:rPr lang="en-US" sz="700" dirty="0">
                <a:gradFill>
                  <a:gsLst>
                    <a:gs pos="0">
                      <a:schemeClr val="tx1"/>
                    </a:gs>
                    <a:gs pos="100000">
                      <a:schemeClr val="tx1"/>
                    </a:gs>
                  </a:gsLst>
                  <a:lin ang="5400000" scaled="0"/>
                </a:gradFill>
                <a:cs typeface="Segoe UI" pitchFamily="34" charset="0"/>
              </a:rPr>
              <a:t>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2" y="3147122"/>
            <a:ext cx="3291840" cy="701671"/>
          </a:xfrm>
          <a:prstGeom prst="rect">
            <a:avLst/>
          </a:prstGeom>
        </p:spPr>
      </p:pic>
    </p:spTree>
    <p:extLst>
      <p:ext uri="{BB962C8B-B14F-4D97-AF65-F5344CB8AC3E}">
        <p14:creationId xmlns:p14="http://schemas.microsoft.com/office/powerpoint/2010/main" val="291092407"/>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651294812"/>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469330256"/>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783263"/>
            <a:ext cx="91420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3" name="Text Placeholder 2"/>
          <p:cNvSpPr>
            <a:spLocks noGrp="1"/>
          </p:cNvSpPr>
          <p:nvPr>
            <p:ph type="body" sz="quarter" idx="13" hasCustomPrompt="1"/>
          </p:nvPr>
        </p:nvSpPr>
        <p:spPr>
          <a:xfrm>
            <a:off x="274702" y="307621"/>
            <a:ext cx="3656013" cy="572464"/>
          </a:xfrm>
        </p:spPr>
        <p:txBody>
          <a:bodyPr lIns="182880" tIns="146304" rIns="182880" bIns="146304"/>
          <a:lstStyle>
            <a:lvl1pPr marL="0" indent="0">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smtClean="0"/>
              <a:t>Session Code Here</a:t>
            </a:r>
            <a:endParaRPr lang="en-US" dirty="0"/>
          </a:p>
        </p:txBody>
      </p:sp>
      <p:pic>
        <p:nvPicPr>
          <p:cNvPr id="1028" name="Picture 4" descr="http://devrain.com/Images/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094912" y="592799"/>
            <a:ext cx="1905000" cy="8096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54688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783263"/>
            <a:ext cx="91420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332993" y="6103269"/>
            <a:ext cx="1639861" cy="411480"/>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6" name="Text Placeholder 2"/>
          <p:cNvSpPr>
            <a:spLocks noGrp="1"/>
          </p:cNvSpPr>
          <p:nvPr>
            <p:ph type="body" sz="quarter" idx="13" hasCustomPrompt="1"/>
          </p:nvPr>
        </p:nvSpPr>
        <p:spPr>
          <a:xfrm>
            <a:off x="274702" y="307621"/>
            <a:ext cx="3656013" cy="572464"/>
          </a:xfrm>
        </p:spPr>
        <p:txBody>
          <a:bodyPr lIns="182880" tIns="146304" rIns="182880" bIns="146304"/>
          <a:lstStyle>
            <a:lvl1pPr marL="0" indent="0">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smtClean="0"/>
              <a:t>Session Code Here</a:t>
            </a:r>
            <a:endParaRPr lang="en-US" dirty="0"/>
          </a:p>
        </p:txBody>
      </p:sp>
    </p:spTree>
    <p:extLst>
      <p:ext uri="{BB962C8B-B14F-4D97-AF65-F5344CB8AC3E}">
        <p14:creationId xmlns:p14="http://schemas.microsoft.com/office/powerpoint/2010/main" val="221899346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220839230"/>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783263"/>
            <a:ext cx="91420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332993" y="6103269"/>
            <a:ext cx="1639861" cy="411480"/>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6" name="Text Placeholder 2"/>
          <p:cNvSpPr>
            <a:spLocks noGrp="1"/>
          </p:cNvSpPr>
          <p:nvPr>
            <p:ph type="body" sz="quarter" idx="13" hasCustomPrompt="1"/>
          </p:nvPr>
        </p:nvSpPr>
        <p:spPr>
          <a:xfrm>
            <a:off x="274702" y="307621"/>
            <a:ext cx="3656013" cy="572464"/>
          </a:xfrm>
        </p:spPr>
        <p:txBody>
          <a:bodyPr lIns="182880" tIns="146304" rIns="182880" bIns="146304"/>
          <a:lstStyle>
            <a:lvl1pPr marL="0" indent="0">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smtClean="0"/>
              <a:t>Session Code Here</a:t>
            </a:r>
            <a:endParaRPr lang="en-US" dirty="0"/>
          </a:p>
        </p:txBody>
      </p:sp>
    </p:spTree>
    <p:extLst>
      <p:ext uri="{BB962C8B-B14F-4D97-AF65-F5344CB8AC3E}">
        <p14:creationId xmlns:p14="http://schemas.microsoft.com/office/powerpoint/2010/main" val="26782781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83628" y="1668463"/>
            <a:ext cx="8778210" cy="5029200"/>
          </a:xfrm>
        </p:spPr>
        <p:txBody>
          <a:bodyPr wrap="square">
            <a:noAutofit/>
          </a:bodyPr>
          <a:lstStyle>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83148" y="1668463"/>
            <a:ext cx="2743200" cy="5029200"/>
          </a:xfrm>
        </p:spPr>
        <p:txBody>
          <a:bodyPr>
            <a:noAutofit/>
          </a:bodyPr>
          <a:lstStyle>
            <a:lvl1pPr marL="0" indent="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821211237"/>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89038" y="2125663"/>
            <a:ext cx="10058399" cy="1828800"/>
          </a:xfrm>
        </p:spPr>
        <p:txBody>
          <a:bodyPr/>
          <a:lstStyle>
            <a:lvl1pPr>
              <a:defRPr sz="4800" baseline="0"/>
            </a:lvl1pPr>
          </a:lstStyle>
          <a:p>
            <a:r>
              <a:rPr lang="en-US" smtClean="0"/>
              <a:t>Click to edit Master title style</a:t>
            </a:r>
            <a:endParaRPr lang="en-US" dirty="0"/>
          </a:p>
        </p:txBody>
      </p:sp>
    </p:spTree>
    <p:extLst>
      <p:ext uri="{BB962C8B-B14F-4D97-AF65-F5344CB8AC3E}">
        <p14:creationId xmlns:p14="http://schemas.microsoft.com/office/powerpoint/2010/main" val="3038749408"/>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83148" y="1668463"/>
            <a:ext cx="2743200" cy="5029200"/>
          </a:xfrm>
        </p:spPr>
        <p:txBody>
          <a:bodyPr>
            <a:noAutofit/>
          </a:bodyPr>
          <a:lstStyle>
            <a:lvl1pPr marL="342900" indent="-34290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1669690129"/>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wrap="square" lIns="182880" tIns="146304" rIns="182880" bIns="146304" anchor="ctr">
            <a:noAutofit/>
          </a:bodyPr>
          <a:lstStyle>
            <a:lvl1pPr marL="0" indent="0">
              <a:lnSpc>
                <a:spcPct val="95000"/>
              </a:lnSpc>
              <a:spcBef>
                <a:spcPts val="0"/>
              </a:spcBef>
              <a:spcAft>
                <a:spcPts val="1632"/>
              </a:spcAft>
              <a:buNone/>
              <a:defRPr lang="en-US" sz="3600"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pPr>
            <a:r>
              <a:rPr lang="en-US" smtClean="0"/>
              <a:t>Click to edit Master text styles</a:t>
            </a:r>
          </a:p>
        </p:txBody>
      </p:sp>
      <p:sp>
        <p:nvSpPr>
          <p:cNvPr id="15" name="Title 1"/>
          <p:cNvSpPr>
            <a:spLocks noGrp="1"/>
          </p:cNvSpPr>
          <p:nvPr>
            <p:ph type="ctrTitle" hasCustomPrompt="1"/>
          </p:nvPr>
        </p:nvSpPr>
        <p:spPr>
          <a:xfrm>
            <a:off x="274638" y="1537563"/>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40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235707349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marL="0" indent="0">
              <a:buNone/>
              <a:defRPr lang="en-US" sz="3600"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pPr>
            <a:r>
              <a:rPr lang="en-US" smtClean="0"/>
              <a:t>Click to edit Master text styles</a:t>
            </a:r>
          </a:p>
        </p:txBody>
      </p:sp>
      <p:sp>
        <p:nvSpPr>
          <p:cNvPr id="6" name="Text Placeholder 8"/>
          <p:cNvSpPr>
            <a:spLocks noGrp="1"/>
          </p:cNvSpPr>
          <p:nvPr>
            <p:ph type="body" sz="quarter" idx="16" hasCustomPrompt="1"/>
          </p:nvPr>
        </p:nvSpPr>
        <p:spPr>
          <a:xfrm>
            <a:off x="274641" y="296864"/>
            <a:ext cx="11887199" cy="914400"/>
          </a:xfrm>
        </p:spPr>
        <p:txBody>
          <a:bodyPr vert="horz" lIns="182880" tIns="146304" rIns="182880" bIns="146304" rtlCol="0" anchor="t">
            <a:noAutofit/>
          </a:bodyPr>
          <a:lstStyle>
            <a:lvl1pPr marL="0" indent="0"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74638" y="1537564"/>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40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201710971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marL="0" indent="0">
              <a:buFont typeface="Arial" panose="020B0604020202020204" pitchFamily="34" charset="0"/>
              <a:buNone/>
              <a:defRPr lang="en-US" sz="3600" kern="1200" dirty="0" smtClean="0">
                <a:gradFill>
                  <a:gsLst>
                    <a:gs pos="1299">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74638"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9656166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534779"/>
          </a:xfrm>
        </p:spPr>
        <p:txBody>
          <a:bodyPr>
            <a:spAutoFit/>
          </a:bodyPr>
          <a:lstStyle>
            <a:lvl1pPr>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84200" indent="-241300">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71441" indent="-342900">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2000"/>
            </a:lvl4pPr>
            <a:lvl5pPr>
              <a:defRPr sz="2000"/>
            </a:lvl5pPr>
          </a:lstStyle>
          <a:p>
            <a:pPr marL="0" lvl="0" indent="0" algn="l" defTabSz="914166" rtl="0" eaLnBrk="1" latinLnBrk="0" hangingPunct="1">
              <a:spcBef>
                <a:spcPct val="20000"/>
              </a:spcBef>
              <a:spcAft>
                <a:spcPts val="816"/>
              </a:spcAft>
              <a:buFont typeface="Arial" pitchFamily="34" charset="0"/>
              <a:buNone/>
            </a:pPr>
            <a:r>
              <a:rPr lang="en-US" smtClean="0"/>
              <a:t>Click to edit Master text styles</a:t>
            </a:r>
          </a:p>
          <a:p>
            <a:pPr marL="0" lvl="1" indent="0" algn="l" defTabSz="914166" rtl="0" eaLnBrk="1" latinLnBrk="0" hangingPunct="1">
              <a:spcBef>
                <a:spcPct val="20000"/>
              </a:spcBef>
              <a:spcAft>
                <a:spcPts val="816"/>
              </a:spcAft>
              <a:buFont typeface="Arial" pitchFamily="34" charset="0"/>
              <a:buNone/>
            </a:pPr>
            <a:r>
              <a:rPr lang="en-US" smtClean="0"/>
              <a:t>Second level</a:t>
            </a:r>
          </a:p>
          <a:p>
            <a:pPr marL="0" lvl="2" indent="0" algn="l" defTabSz="914166" rtl="0" eaLnBrk="1" latinLnBrk="0" hangingPunct="1">
              <a:spcBef>
                <a:spcPct val="20000"/>
              </a:spcBef>
              <a:spcAft>
                <a:spcPts val="816"/>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
        <p:nvSpPr>
          <p:cNvPr id="5" name="TextBox 4"/>
          <p:cNvSpPr txBox="1"/>
          <p:nvPr userDrawn="1"/>
        </p:nvSpPr>
        <p:spPr>
          <a:xfrm>
            <a:off x="8047037" y="144461"/>
            <a:ext cx="4191000" cy="1524001"/>
          </a:xfrm>
          <a:prstGeom prst="rect">
            <a:avLst/>
          </a:prstGeom>
          <a:noFill/>
          <a:ln>
            <a:solidFill>
              <a:srgbClr val="FF0000"/>
            </a:solidFill>
          </a:ln>
          <a:effectLst>
            <a:outerShdw blurRad="50800" dist="38100" dir="2700000" algn="tl" rotWithShape="0">
              <a:prstClr val="black">
                <a:alpha val="40000"/>
              </a:prstClr>
            </a:outerShdw>
          </a:effectLst>
        </p:spPr>
        <p:txBody>
          <a:bodyPr wrap="square" lIns="182880" tIns="146304" rIns="182880" bIns="146304" rtlCol="0">
            <a:spAutoFit/>
          </a:bodyPr>
          <a:lstStyle/>
          <a:p>
            <a:pPr>
              <a:lnSpc>
                <a:spcPct val="90000"/>
              </a:lnSpc>
              <a:spcAft>
                <a:spcPts val="600"/>
              </a:spcAft>
            </a:pPr>
            <a:endParaRPr lang="en-US" sz="2400" dirty="0" err="1" smtClean="0">
              <a:gradFill>
                <a:gsLst>
                  <a:gs pos="2917">
                    <a:srgbClr val="404040"/>
                  </a:gs>
                  <a:gs pos="30000">
                    <a:srgbClr val="404040"/>
                  </a:gs>
                </a:gsLst>
                <a:lin ang="5400000" scaled="0"/>
              </a:gradFill>
            </a:endParaRPr>
          </a:p>
        </p:txBody>
      </p:sp>
    </p:spTree>
    <p:extLst>
      <p:ext uri="{BB962C8B-B14F-4D97-AF65-F5344CB8AC3E}">
        <p14:creationId xmlns:p14="http://schemas.microsoft.com/office/powerpoint/2010/main" val="4120557511"/>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8550141"/>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10129837" y="6126162"/>
            <a:ext cx="1849602" cy="394827"/>
          </a:xfrm>
          <a:prstGeom prst="rect">
            <a:avLst/>
          </a:prstGeom>
          <a:noFill/>
          <a:ln>
            <a:noFill/>
          </a:ln>
        </p:spPr>
      </p:pic>
    </p:spTree>
    <p:extLst>
      <p:ext uri="{BB962C8B-B14F-4D97-AF65-F5344CB8AC3E}">
        <p14:creationId xmlns:p14="http://schemas.microsoft.com/office/powerpoint/2010/main" val="2509804611"/>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404040"/>
                    </a:gs>
                    <a:gs pos="100000">
                      <a:srgbClr val="404040"/>
                    </a:gs>
                  </a:gsLst>
                  <a:lin ang="5400000" scaled="0"/>
                </a:gradFill>
                <a:cs typeface="Segoe UI" pitchFamily="34" charset="0"/>
              </a:rPr>
              <a:t>© </a:t>
            </a:r>
            <a:r>
              <a:rPr lang="en-US" sz="700" dirty="0" smtClean="0">
                <a:gradFill>
                  <a:gsLst>
                    <a:gs pos="0">
                      <a:srgbClr val="404040"/>
                    </a:gs>
                    <a:gs pos="100000">
                      <a:srgbClr val="404040"/>
                    </a:gs>
                  </a:gsLst>
                  <a:lin ang="5400000" scaled="0"/>
                </a:gradFill>
                <a:cs typeface="Segoe UI" pitchFamily="34" charset="0"/>
              </a:rPr>
              <a:t>2015 </a:t>
            </a:r>
            <a:r>
              <a:rPr lang="en-US" sz="700" dirty="0">
                <a:gradFill>
                  <a:gsLst>
                    <a:gs pos="0">
                      <a:srgbClr val="404040"/>
                    </a:gs>
                    <a:gs pos="100000">
                      <a:srgbClr val="404040"/>
                    </a:gs>
                  </a:gsLst>
                  <a:lin ang="5400000" scaled="0"/>
                </a:gradFill>
                <a:cs typeface="Segoe UI" pitchFamily="34" charset="0"/>
              </a:rPr>
              <a:t>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2" y="3147122"/>
            <a:ext cx="3291840" cy="701671"/>
          </a:xfrm>
          <a:prstGeom prst="rect">
            <a:avLst/>
          </a:prstGeom>
        </p:spPr>
      </p:pic>
    </p:spTree>
    <p:extLst>
      <p:ext uri="{BB962C8B-B14F-4D97-AF65-F5344CB8AC3E}">
        <p14:creationId xmlns:p14="http://schemas.microsoft.com/office/powerpoint/2010/main" val="3097171885"/>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941704966"/>
      </p:ext>
    </p:extLst>
  </p:cSld>
  <p:clrMapOvr>
    <a:masterClrMapping/>
  </p:clrMapOvr>
  <p:transition>
    <p:fade/>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508354259"/>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38388665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0570118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73163" y="6545324"/>
            <a:ext cx="361094" cy="361043"/>
          </a:xfrm>
          <a:prstGeom prst="rect">
            <a:avLst/>
          </a:prstGeom>
        </p:spPr>
      </p:pic>
      <p:sp>
        <p:nvSpPr>
          <p:cNvPr id="3" name="Footer Placeholder 6"/>
          <p:cNvSpPr txBox="1">
            <a:spLocks/>
          </p:cNvSpPr>
          <p:nvPr userDrawn="1"/>
        </p:nvSpPr>
        <p:spPr>
          <a:xfrm>
            <a:off x="10740594" y="6683657"/>
            <a:ext cx="1697051" cy="31086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816" dirty="0" smtClean="0">
                <a:solidFill>
                  <a:srgbClr val="666666"/>
                </a:solidFill>
              </a:rPr>
              <a:t>MICROSOFT CONFIDENTIAL</a:t>
            </a:r>
          </a:p>
        </p:txBody>
      </p:sp>
    </p:spTree>
    <p:extLst>
      <p:ext uri="{BB962C8B-B14F-4D97-AF65-F5344CB8AC3E}">
        <p14:creationId xmlns:p14="http://schemas.microsoft.com/office/powerpoint/2010/main" val="852547053"/>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4_Title Only NO LOGO">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pic>
        <p:nvPicPr>
          <p:cNvPr id="3" name="Picture 2"/>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73163" y="6545324"/>
            <a:ext cx="361094" cy="361043"/>
          </a:xfrm>
          <a:prstGeom prst="rect">
            <a:avLst/>
          </a:prstGeom>
        </p:spPr>
      </p:pic>
      <p:sp>
        <p:nvSpPr>
          <p:cNvPr id="4" name="Footer Placeholder 6"/>
          <p:cNvSpPr txBox="1">
            <a:spLocks/>
          </p:cNvSpPr>
          <p:nvPr userDrawn="1"/>
        </p:nvSpPr>
        <p:spPr>
          <a:xfrm>
            <a:off x="10740594" y="6683657"/>
            <a:ext cx="1697051" cy="31086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816" dirty="0" smtClean="0">
                <a:solidFill>
                  <a:srgbClr val="666666"/>
                </a:solidFill>
              </a:rPr>
              <a:t>MICROSOFT CONFIDENTIAL</a:t>
            </a:r>
          </a:p>
        </p:txBody>
      </p:sp>
    </p:spTree>
    <p:extLst>
      <p:ext uri="{BB962C8B-B14F-4D97-AF65-F5344CB8AC3E}">
        <p14:creationId xmlns:p14="http://schemas.microsoft.com/office/powerpoint/2010/main" val="1627988313"/>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734787" y="751179"/>
            <a:ext cx="10966899" cy="2748968"/>
          </a:xfrm>
        </p:spPr>
        <p:txBody>
          <a:bodyPr anchor="b" anchorCtr="0">
            <a:noAutofit/>
          </a:bodyPr>
          <a:lstStyle>
            <a:lvl1pPr algn="l">
              <a:defRPr sz="7343">
                <a:gradFill>
                  <a:gsLst>
                    <a:gs pos="0">
                      <a:schemeClr val="bg1"/>
                    </a:gs>
                    <a:gs pos="100000">
                      <a:schemeClr val="bg1"/>
                    </a:gs>
                  </a:gsLst>
                  <a:lin ang="5400000" scaled="1"/>
                </a:gradFill>
              </a:defRPr>
            </a:lvl1pPr>
          </a:lstStyle>
          <a:p>
            <a:r>
              <a:rPr lang="en-US" dirty="0" smtClean="0"/>
              <a:t>Click to edit title</a:t>
            </a:r>
            <a:endParaRPr lang="en-US" dirty="0"/>
          </a:p>
        </p:txBody>
      </p:sp>
      <p:sp>
        <p:nvSpPr>
          <p:cNvPr id="3" name="Subtitle 2"/>
          <p:cNvSpPr>
            <a:spLocks noGrp="1"/>
          </p:cNvSpPr>
          <p:nvPr userDrawn="1">
            <p:ph type="subTitle" idx="1" hasCustomPrompt="1"/>
          </p:nvPr>
        </p:nvSpPr>
        <p:spPr>
          <a:xfrm>
            <a:off x="742900" y="3500147"/>
            <a:ext cx="7761337" cy="2283116"/>
          </a:xfrm>
        </p:spPr>
        <p:txBody>
          <a:bodyPr/>
          <a:lstStyle>
            <a:lvl1pPr marL="0" indent="0" algn="l">
              <a:spcBef>
                <a:spcPts val="816"/>
              </a:spcBef>
              <a:buNone/>
              <a:defRPr sz="3807">
                <a:gradFill>
                  <a:gsLst>
                    <a:gs pos="0">
                      <a:schemeClr val="bg1"/>
                    </a:gs>
                    <a:gs pos="100000">
                      <a:schemeClr val="bg1"/>
                    </a:gs>
                  </a:gsLst>
                  <a:lin ang="5400000" scaled="1"/>
                </a:gradFill>
                <a:latin typeface="+mj-lt"/>
              </a:defRPr>
            </a:lvl1pPr>
            <a:lvl2pPr marL="466287" indent="0" algn="ctr">
              <a:buNone/>
              <a:defRPr sz="2040"/>
            </a:lvl2pPr>
            <a:lvl3pPr marL="932573" indent="0" algn="ctr">
              <a:buNone/>
              <a:defRPr sz="1904"/>
            </a:lvl3pPr>
            <a:lvl4pPr marL="1398860" indent="0" algn="ctr">
              <a:buNone/>
              <a:defRPr sz="1632"/>
            </a:lvl4pPr>
            <a:lvl5pPr marL="1865146" indent="0" algn="ctr">
              <a:buNone/>
              <a:defRPr sz="1632"/>
            </a:lvl5pPr>
            <a:lvl6pPr marL="2331433" indent="0" algn="ctr">
              <a:buNone/>
              <a:defRPr sz="1632"/>
            </a:lvl6pPr>
            <a:lvl7pPr marL="2797719" indent="0" algn="ctr">
              <a:buNone/>
              <a:defRPr sz="1632"/>
            </a:lvl7pPr>
            <a:lvl8pPr marL="3264006" indent="0" algn="ctr">
              <a:buNone/>
              <a:defRPr sz="1632"/>
            </a:lvl8pPr>
            <a:lvl9pPr marL="3730293" indent="0" algn="ctr">
              <a:buNone/>
              <a:defRPr sz="1632"/>
            </a:lvl9pPr>
          </a:lstStyle>
          <a:p>
            <a:r>
              <a:rPr lang="en-US" dirty="0" smtClean="0"/>
              <a:t>Click to edit subtitle</a:t>
            </a:r>
            <a:endParaRPr lang="en-US" dirty="0"/>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039660" y="5709786"/>
            <a:ext cx="893602" cy="893476"/>
          </a:xfrm>
          <a:prstGeom prst="rect">
            <a:avLst/>
          </a:prstGeom>
        </p:spPr>
      </p:pic>
    </p:spTree>
    <p:extLst>
      <p:ext uri="{BB962C8B-B14F-4D97-AF65-F5344CB8AC3E}">
        <p14:creationId xmlns:p14="http://schemas.microsoft.com/office/powerpoint/2010/main" val="310047101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type="title" preserve="1">
  <p:cSld name="1_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734787" y="751179"/>
            <a:ext cx="10966899" cy="2748968"/>
          </a:xfrm>
        </p:spPr>
        <p:txBody>
          <a:bodyPr anchor="b" anchorCtr="0">
            <a:noAutofit/>
          </a:bodyPr>
          <a:lstStyle>
            <a:lvl1pPr algn="l">
              <a:defRPr sz="7343">
                <a:gradFill>
                  <a:gsLst>
                    <a:gs pos="0">
                      <a:schemeClr val="bg1"/>
                    </a:gs>
                    <a:gs pos="100000">
                      <a:schemeClr val="bg1"/>
                    </a:gs>
                  </a:gsLst>
                  <a:lin ang="5400000" scaled="1"/>
                </a:gradFill>
              </a:defRPr>
            </a:lvl1pPr>
          </a:lstStyle>
          <a:p>
            <a:r>
              <a:rPr lang="en-US" dirty="0" smtClean="0"/>
              <a:t>Click to edit title</a:t>
            </a:r>
            <a:endParaRPr lang="en-US" dirty="0"/>
          </a:p>
        </p:txBody>
      </p:sp>
      <p:sp>
        <p:nvSpPr>
          <p:cNvPr id="3" name="Subtitle 2"/>
          <p:cNvSpPr>
            <a:spLocks noGrp="1"/>
          </p:cNvSpPr>
          <p:nvPr userDrawn="1">
            <p:ph type="subTitle" idx="1" hasCustomPrompt="1"/>
          </p:nvPr>
        </p:nvSpPr>
        <p:spPr>
          <a:xfrm>
            <a:off x="742900" y="3500147"/>
            <a:ext cx="7761337" cy="2283116"/>
          </a:xfrm>
        </p:spPr>
        <p:txBody>
          <a:bodyPr/>
          <a:lstStyle>
            <a:lvl1pPr marL="0" indent="0" algn="l">
              <a:spcBef>
                <a:spcPts val="816"/>
              </a:spcBef>
              <a:buNone/>
              <a:defRPr sz="3807">
                <a:gradFill>
                  <a:gsLst>
                    <a:gs pos="0">
                      <a:schemeClr val="bg1"/>
                    </a:gs>
                    <a:gs pos="100000">
                      <a:schemeClr val="bg1"/>
                    </a:gs>
                  </a:gsLst>
                  <a:lin ang="5400000" scaled="1"/>
                </a:gradFill>
                <a:latin typeface="+mj-lt"/>
              </a:defRPr>
            </a:lvl1pPr>
            <a:lvl2pPr marL="466287" indent="0" algn="ctr">
              <a:buNone/>
              <a:defRPr sz="2040"/>
            </a:lvl2pPr>
            <a:lvl3pPr marL="932573" indent="0" algn="ctr">
              <a:buNone/>
              <a:defRPr sz="1904"/>
            </a:lvl3pPr>
            <a:lvl4pPr marL="1398860" indent="0" algn="ctr">
              <a:buNone/>
              <a:defRPr sz="1632"/>
            </a:lvl4pPr>
            <a:lvl5pPr marL="1865146" indent="0" algn="ctr">
              <a:buNone/>
              <a:defRPr sz="1632"/>
            </a:lvl5pPr>
            <a:lvl6pPr marL="2331433" indent="0" algn="ctr">
              <a:buNone/>
              <a:defRPr sz="1632"/>
            </a:lvl6pPr>
            <a:lvl7pPr marL="2797719" indent="0" algn="ctr">
              <a:buNone/>
              <a:defRPr sz="1632"/>
            </a:lvl7pPr>
            <a:lvl8pPr marL="3264006" indent="0" algn="ctr">
              <a:buNone/>
              <a:defRPr sz="1632"/>
            </a:lvl8pPr>
            <a:lvl9pPr marL="3730293" indent="0" algn="ctr">
              <a:buNone/>
              <a:defRPr sz="1632"/>
            </a:lvl9pPr>
          </a:lstStyle>
          <a:p>
            <a:r>
              <a:rPr lang="en-US" dirty="0" smtClean="0"/>
              <a:t>Click to edit subtitle</a:t>
            </a:r>
            <a:endParaRPr lang="en-US" dirty="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867747" y="5604312"/>
            <a:ext cx="3414452" cy="1255805"/>
          </a:xfrm>
          <a:prstGeom prst="rect">
            <a:avLst/>
          </a:prstGeom>
        </p:spPr>
      </p:pic>
    </p:spTree>
    <p:extLst>
      <p:ext uri="{BB962C8B-B14F-4D97-AF65-F5344CB8AC3E}">
        <p14:creationId xmlns:p14="http://schemas.microsoft.com/office/powerpoint/2010/main" val="206879437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title" preserve="1">
  <p:cSld name="2_Title Slide">
    <p:bg>
      <p:bgRef idx="1001">
        <a:schemeClr val="bg1"/>
      </p:bgRef>
    </p:bg>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734787" y="751179"/>
            <a:ext cx="10966899" cy="2748968"/>
          </a:xfrm>
        </p:spPr>
        <p:txBody>
          <a:bodyPr anchor="b" anchorCtr="0">
            <a:noAutofit/>
          </a:bodyPr>
          <a:lstStyle>
            <a:lvl1pPr algn="l">
              <a:defRPr sz="7343">
                <a:gradFill>
                  <a:gsLst>
                    <a:gs pos="0">
                      <a:schemeClr val="accent1"/>
                    </a:gs>
                    <a:gs pos="100000">
                      <a:schemeClr val="accent1"/>
                    </a:gs>
                  </a:gsLst>
                  <a:lin ang="5400000" scaled="1"/>
                </a:gradFill>
              </a:defRPr>
            </a:lvl1pPr>
          </a:lstStyle>
          <a:p>
            <a:r>
              <a:rPr lang="en-US" dirty="0" smtClean="0"/>
              <a:t>Click to edit title</a:t>
            </a:r>
            <a:endParaRPr lang="en-US" dirty="0"/>
          </a:p>
        </p:txBody>
      </p:sp>
      <p:sp>
        <p:nvSpPr>
          <p:cNvPr id="3" name="Subtitle 2"/>
          <p:cNvSpPr>
            <a:spLocks noGrp="1"/>
          </p:cNvSpPr>
          <p:nvPr userDrawn="1">
            <p:ph type="subTitle" idx="1" hasCustomPrompt="1"/>
          </p:nvPr>
        </p:nvSpPr>
        <p:spPr>
          <a:xfrm>
            <a:off x="742900" y="3500147"/>
            <a:ext cx="7761337" cy="2283116"/>
          </a:xfrm>
        </p:spPr>
        <p:txBody>
          <a:bodyPr/>
          <a:lstStyle>
            <a:lvl1pPr marL="0" indent="0" algn="l">
              <a:spcBef>
                <a:spcPts val="816"/>
              </a:spcBef>
              <a:buNone/>
              <a:defRPr sz="3807">
                <a:gradFill>
                  <a:gsLst>
                    <a:gs pos="0">
                      <a:schemeClr val="accent1"/>
                    </a:gs>
                    <a:gs pos="100000">
                      <a:schemeClr val="accent1"/>
                    </a:gs>
                  </a:gsLst>
                  <a:lin ang="5400000" scaled="1"/>
                </a:gradFill>
                <a:latin typeface="+mj-lt"/>
              </a:defRPr>
            </a:lvl1pPr>
            <a:lvl2pPr marL="466287" indent="0" algn="ctr">
              <a:buNone/>
              <a:defRPr sz="2040"/>
            </a:lvl2pPr>
            <a:lvl3pPr marL="932573" indent="0" algn="ctr">
              <a:buNone/>
              <a:defRPr sz="1904"/>
            </a:lvl3pPr>
            <a:lvl4pPr marL="1398860" indent="0" algn="ctr">
              <a:buNone/>
              <a:defRPr sz="1632"/>
            </a:lvl4pPr>
            <a:lvl5pPr marL="1865146" indent="0" algn="ctr">
              <a:buNone/>
              <a:defRPr sz="1632"/>
            </a:lvl5pPr>
            <a:lvl6pPr marL="2331433" indent="0" algn="ctr">
              <a:buNone/>
              <a:defRPr sz="1632"/>
            </a:lvl6pPr>
            <a:lvl7pPr marL="2797719" indent="0" algn="ctr">
              <a:buNone/>
              <a:defRPr sz="1632"/>
            </a:lvl7pPr>
            <a:lvl8pPr marL="3264006" indent="0" algn="ctr">
              <a:buNone/>
              <a:defRPr sz="1632"/>
            </a:lvl8pPr>
            <a:lvl9pPr marL="3730293" indent="0" algn="ctr">
              <a:buNone/>
              <a:defRPr sz="1632"/>
            </a:lvl9pPr>
          </a:lstStyle>
          <a:p>
            <a:r>
              <a:rPr lang="en-US" dirty="0" smtClean="0"/>
              <a:t>Click to edit subtitle</a:t>
            </a:r>
            <a:endParaRPr lang="en-US" dirty="0"/>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867747" y="5604312"/>
            <a:ext cx="3414452" cy="1255805"/>
          </a:xfrm>
          <a:prstGeom prst="rect">
            <a:avLst/>
          </a:prstGeom>
        </p:spPr>
      </p:pic>
    </p:spTree>
    <p:extLst>
      <p:ext uri="{BB962C8B-B14F-4D97-AF65-F5344CB8AC3E}">
        <p14:creationId xmlns:p14="http://schemas.microsoft.com/office/powerpoint/2010/main" val="253723904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a:xfrm>
            <a:off x="274639" y="1211263"/>
            <a:ext cx="11887200" cy="5167670"/>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pic>
        <p:nvPicPr>
          <p:cNvPr id="7" name="Picture 6"/>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73163" y="6545324"/>
            <a:ext cx="361094" cy="361043"/>
          </a:xfrm>
          <a:prstGeom prst="rect">
            <a:avLst/>
          </a:prstGeom>
        </p:spPr>
      </p:pic>
      <p:sp>
        <p:nvSpPr>
          <p:cNvPr id="5" name="Footer Placeholder 6"/>
          <p:cNvSpPr txBox="1">
            <a:spLocks/>
          </p:cNvSpPr>
          <p:nvPr userDrawn="1"/>
        </p:nvSpPr>
        <p:spPr>
          <a:xfrm>
            <a:off x="10740594" y="6683657"/>
            <a:ext cx="1697051" cy="31086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932597">
              <a:defRPr/>
            </a:pPr>
            <a:r>
              <a:rPr lang="en-US" sz="816" dirty="0" smtClean="0">
                <a:solidFill>
                  <a:srgbClr val="666666"/>
                </a:solidFill>
              </a:rPr>
              <a:t>MICROSOFT CONFIDENTIAL</a:t>
            </a:r>
          </a:p>
        </p:txBody>
      </p:sp>
    </p:spTree>
    <p:extLst>
      <p:ext uri="{BB962C8B-B14F-4D97-AF65-F5344CB8AC3E}">
        <p14:creationId xmlns:p14="http://schemas.microsoft.com/office/powerpoint/2010/main" val="3998105616"/>
      </p:ext>
    </p:extLst>
  </p:cSld>
  <p:clrMapOvr>
    <a:masterClrMapping/>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a:xfrm>
            <a:off x="274639" y="1211263"/>
            <a:ext cx="11887200" cy="5167670"/>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pic>
        <p:nvPicPr>
          <p:cNvPr id="7" name="Picture 6"/>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73163" y="6545324"/>
            <a:ext cx="361094" cy="361043"/>
          </a:xfrm>
          <a:prstGeom prst="rect">
            <a:avLst/>
          </a:prstGeom>
        </p:spPr>
      </p:pic>
    </p:spTree>
    <p:extLst>
      <p:ext uri="{BB962C8B-B14F-4D97-AF65-F5344CB8AC3E}">
        <p14:creationId xmlns:p14="http://schemas.microsoft.com/office/powerpoint/2010/main" val="213677690"/>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83628" y="1668463"/>
            <a:ext cx="8778210" cy="5029200"/>
          </a:xfrm>
        </p:spPr>
        <p:txBody>
          <a:bodyPr wrap="square">
            <a:noAutofit/>
          </a:bodyPr>
          <a:lstStyle>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83148" y="1668463"/>
            <a:ext cx="2743200" cy="5029200"/>
          </a:xfrm>
        </p:spPr>
        <p:txBody>
          <a:bodyPr>
            <a:noAutofit/>
          </a:bodyPr>
          <a:lstStyle>
            <a:lvl1pPr marL="0" indent="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3792484346"/>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_Title and Content NO LOGO">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a:xfrm>
            <a:off x="274639" y="1211263"/>
            <a:ext cx="11887200" cy="5167670"/>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pic>
        <p:nvPicPr>
          <p:cNvPr id="5" name="Picture 4"/>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73163" y="6545324"/>
            <a:ext cx="361094" cy="361043"/>
          </a:xfrm>
          <a:prstGeom prst="rect">
            <a:avLst/>
          </a:prstGeom>
        </p:spPr>
      </p:pic>
      <p:sp>
        <p:nvSpPr>
          <p:cNvPr id="7" name="Footer Placeholder 6"/>
          <p:cNvSpPr txBox="1">
            <a:spLocks/>
          </p:cNvSpPr>
          <p:nvPr userDrawn="1"/>
        </p:nvSpPr>
        <p:spPr>
          <a:xfrm>
            <a:off x="10740594" y="6683657"/>
            <a:ext cx="1697051" cy="31086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932597">
              <a:defRPr/>
            </a:pPr>
            <a:r>
              <a:rPr lang="en-US" sz="816" dirty="0" smtClean="0">
                <a:solidFill>
                  <a:srgbClr val="666666"/>
                </a:solidFill>
              </a:rPr>
              <a:t>MICROSOFT CONFIDENTIAL</a:t>
            </a:r>
          </a:p>
        </p:txBody>
      </p:sp>
    </p:spTree>
    <p:extLst>
      <p:ext uri="{BB962C8B-B14F-4D97-AF65-F5344CB8AC3E}">
        <p14:creationId xmlns:p14="http://schemas.microsoft.com/office/powerpoint/2010/main" val="3640179366"/>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and Content NO LOGO">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a:xfrm>
            <a:off x="274639" y="1211263"/>
            <a:ext cx="11887200" cy="5167670"/>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pic>
        <p:nvPicPr>
          <p:cNvPr id="5" name="Picture 4"/>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73163" y="6545324"/>
            <a:ext cx="361094" cy="361043"/>
          </a:xfrm>
          <a:prstGeom prst="rect">
            <a:avLst/>
          </a:prstGeom>
        </p:spPr>
      </p:pic>
    </p:spTree>
    <p:extLst>
      <p:ext uri="{BB962C8B-B14F-4D97-AF65-F5344CB8AC3E}">
        <p14:creationId xmlns:p14="http://schemas.microsoft.com/office/powerpoint/2010/main" val="1816382950"/>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74638" y="1211264"/>
            <a:ext cx="5943599" cy="5070995"/>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6218238" y="1211264"/>
            <a:ext cx="5943599" cy="5070995"/>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8" name="Picture 7"/>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73163" y="6545324"/>
            <a:ext cx="361094" cy="361043"/>
          </a:xfrm>
          <a:prstGeom prst="rect">
            <a:avLst/>
          </a:prstGeom>
        </p:spPr>
      </p:pic>
      <p:sp>
        <p:nvSpPr>
          <p:cNvPr id="7" name="Footer Placeholder 6"/>
          <p:cNvSpPr txBox="1">
            <a:spLocks/>
          </p:cNvSpPr>
          <p:nvPr userDrawn="1"/>
        </p:nvSpPr>
        <p:spPr>
          <a:xfrm>
            <a:off x="10740594" y="6683657"/>
            <a:ext cx="1697051" cy="31086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932597">
              <a:defRPr/>
            </a:pPr>
            <a:r>
              <a:rPr lang="en-US" sz="816" dirty="0" smtClean="0">
                <a:solidFill>
                  <a:srgbClr val="666666"/>
                </a:solidFill>
              </a:rPr>
              <a:t>MICROSOFT CONFIDENTIAL</a:t>
            </a:r>
          </a:p>
        </p:txBody>
      </p:sp>
    </p:spTree>
    <p:extLst>
      <p:ext uri="{BB962C8B-B14F-4D97-AF65-F5344CB8AC3E}">
        <p14:creationId xmlns:p14="http://schemas.microsoft.com/office/powerpoint/2010/main" val="4004939894"/>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Narrow Left Column">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74638" y="1211264"/>
            <a:ext cx="3657600" cy="5070995"/>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3932236" y="1211264"/>
            <a:ext cx="8229601" cy="5070995"/>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8" name="Picture 7"/>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73163" y="6545324"/>
            <a:ext cx="361094" cy="361043"/>
          </a:xfrm>
          <a:prstGeom prst="rect">
            <a:avLst/>
          </a:prstGeom>
        </p:spPr>
      </p:pic>
      <p:sp>
        <p:nvSpPr>
          <p:cNvPr id="7" name="Footer Placeholder 6"/>
          <p:cNvSpPr txBox="1">
            <a:spLocks/>
          </p:cNvSpPr>
          <p:nvPr userDrawn="1"/>
        </p:nvSpPr>
        <p:spPr>
          <a:xfrm>
            <a:off x="10740594" y="6683657"/>
            <a:ext cx="1697051" cy="31086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932597">
              <a:defRPr/>
            </a:pPr>
            <a:r>
              <a:rPr lang="en-US" sz="816" dirty="0" smtClean="0">
                <a:solidFill>
                  <a:srgbClr val="666666"/>
                </a:solidFill>
              </a:rPr>
              <a:t>MICROSOFT CONFIDENTIAL</a:t>
            </a:r>
          </a:p>
        </p:txBody>
      </p:sp>
    </p:spTree>
    <p:extLst>
      <p:ext uri="{BB962C8B-B14F-4D97-AF65-F5344CB8AC3E}">
        <p14:creationId xmlns:p14="http://schemas.microsoft.com/office/powerpoint/2010/main" val="1075421020"/>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pic>
        <p:nvPicPr>
          <p:cNvPr id="4" name="Picture 3"/>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73163" y="6545324"/>
            <a:ext cx="361094" cy="361043"/>
          </a:xfrm>
          <a:prstGeom prst="rect">
            <a:avLst/>
          </a:prstGeom>
        </p:spPr>
      </p:pic>
      <p:sp>
        <p:nvSpPr>
          <p:cNvPr id="5" name="Footer Placeholder 6"/>
          <p:cNvSpPr txBox="1">
            <a:spLocks/>
          </p:cNvSpPr>
          <p:nvPr userDrawn="1"/>
        </p:nvSpPr>
        <p:spPr>
          <a:xfrm>
            <a:off x="10740594" y="6683657"/>
            <a:ext cx="1697051" cy="31086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932597">
              <a:defRPr/>
            </a:pPr>
            <a:r>
              <a:rPr lang="en-US" sz="816" dirty="0" smtClean="0">
                <a:solidFill>
                  <a:srgbClr val="666666"/>
                </a:solidFill>
              </a:rPr>
              <a:t>MICROSOFT CONFIDENTIAL</a:t>
            </a:r>
          </a:p>
        </p:txBody>
      </p:sp>
    </p:spTree>
    <p:extLst>
      <p:ext uri="{BB962C8B-B14F-4D97-AF65-F5344CB8AC3E}">
        <p14:creationId xmlns:p14="http://schemas.microsoft.com/office/powerpoint/2010/main" val="4056330349"/>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pic>
        <p:nvPicPr>
          <p:cNvPr id="4" name="Picture 3"/>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73163" y="6545324"/>
            <a:ext cx="361094" cy="361043"/>
          </a:xfrm>
          <a:prstGeom prst="rect">
            <a:avLst/>
          </a:prstGeom>
        </p:spPr>
      </p:pic>
    </p:spTree>
    <p:extLst>
      <p:ext uri="{BB962C8B-B14F-4D97-AF65-F5344CB8AC3E}">
        <p14:creationId xmlns:p14="http://schemas.microsoft.com/office/powerpoint/2010/main" val="3249581922"/>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_Title Only NO LOGO">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pic>
        <p:nvPicPr>
          <p:cNvPr id="3" name="Picture 2"/>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73163" y="6545324"/>
            <a:ext cx="361094" cy="361043"/>
          </a:xfrm>
          <a:prstGeom prst="rect">
            <a:avLst/>
          </a:prstGeom>
        </p:spPr>
      </p:pic>
      <p:sp>
        <p:nvSpPr>
          <p:cNvPr id="4" name="Footer Placeholder 6"/>
          <p:cNvSpPr txBox="1">
            <a:spLocks/>
          </p:cNvSpPr>
          <p:nvPr userDrawn="1"/>
        </p:nvSpPr>
        <p:spPr>
          <a:xfrm>
            <a:off x="10740594" y="6683657"/>
            <a:ext cx="1697051" cy="31086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932597">
              <a:defRPr/>
            </a:pPr>
            <a:r>
              <a:rPr lang="en-US" sz="816" dirty="0" smtClean="0">
                <a:solidFill>
                  <a:srgbClr val="666666"/>
                </a:solidFill>
              </a:rPr>
              <a:t>MICROSOFT CONFIDENTIAL</a:t>
            </a:r>
          </a:p>
        </p:txBody>
      </p:sp>
    </p:spTree>
    <p:extLst>
      <p:ext uri="{BB962C8B-B14F-4D97-AF65-F5344CB8AC3E}">
        <p14:creationId xmlns:p14="http://schemas.microsoft.com/office/powerpoint/2010/main" val="3488070927"/>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2_Title Only NO LOGO">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pic>
        <p:nvPicPr>
          <p:cNvPr id="3" name="Picture 2"/>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73163" y="6545324"/>
            <a:ext cx="361094" cy="361043"/>
          </a:xfrm>
          <a:prstGeom prst="rect">
            <a:avLst/>
          </a:prstGeom>
        </p:spPr>
      </p:pic>
    </p:spTree>
    <p:extLst>
      <p:ext uri="{BB962C8B-B14F-4D97-AF65-F5344CB8AC3E}">
        <p14:creationId xmlns:p14="http://schemas.microsoft.com/office/powerpoint/2010/main" val="215868864"/>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73163" y="6545324"/>
            <a:ext cx="361094" cy="361043"/>
          </a:xfrm>
          <a:prstGeom prst="rect">
            <a:avLst/>
          </a:prstGeom>
        </p:spPr>
      </p:pic>
      <p:sp>
        <p:nvSpPr>
          <p:cNvPr id="3" name="Footer Placeholder 6"/>
          <p:cNvSpPr txBox="1">
            <a:spLocks/>
          </p:cNvSpPr>
          <p:nvPr userDrawn="1"/>
        </p:nvSpPr>
        <p:spPr>
          <a:xfrm>
            <a:off x="10740594" y="6683657"/>
            <a:ext cx="1697051" cy="31086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932597">
              <a:defRPr/>
            </a:pPr>
            <a:r>
              <a:rPr lang="en-US" sz="816" dirty="0" smtClean="0">
                <a:solidFill>
                  <a:srgbClr val="666666"/>
                </a:solidFill>
              </a:rPr>
              <a:t>MICROSOFT CONFIDENTIAL</a:t>
            </a:r>
          </a:p>
        </p:txBody>
      </p:sp>
    </p:spTree>
    <p:extLst>
      <p:ext uri="{BB962C8B-B14F-4D97-AF65-F5344CB8AC3E}">
        <p14:creationId xmlns:p14="http://schemas.microsoft.com/office/powerpoint/2010/main" val="1422643897"/>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73163" y="6545324"/>
            <a:ext cx="361094" cy="361043"/>
          </a:xfrm>
          <a:prstGeom prst="rect">
            <a:avLst/>
          </a:prstGeom>
        </p:spPr>
      </p:pic>
    </p:spTree>
    <p:extLst>
      <p:ext uri="{BB962C8B-B14F-4D97-AF65-F5344CB8AC3E}">
        <p14:creationId xmlns:p14="http://schemas.microsoft.com/office/powerpoint/2010/main" val="1109204952"/>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89038" y="2125663"/>
            <a:ext cx="10058399" cy="1828800"/>
          </a:xfrm>
        </p:spPr>
        <p:txBody>
          <a:bodyPr/>
          <a:lstStyle>
            <a:lvl1pPr>
              <a:defRPr sz="4800" baseline="0"/>
            </a:lvl1pPr>
          </a:lstStyle>
          <a:p>
            <a:r>
              <a:rPr lang="en-US" smtClean="0"/>
              <a:t>Click to edit Master title style</a:t>
            </a:r>
            <a:endParaRPr lang="en-US" dirty="0"/>
          </a:p>
        </p:txBody>
      </p:sp>
    </p:spTree>
    <p:extLst>
      <p:ext uri="{BB962C8B-B14F-4D97-AF65-F5344CB8AC3E}">
        <p14:creationId xmlns:p14="http://schemas.microsoft.com/office/powerpoint/2010/main" val="2611748254"/>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lor Block">
    <p:spTree>
      <p:nvGrpSpPr>
        <p:cNvPr id="1" name=""/>
        <p:cNvGrpSpPr/>
        <p:nvPr/>
      </p:nvGrpSpPr>
      <p:grpSpPr>
        <a:xfrm>
          <a:off x="0" y="0"/>
          <a:ext cx="0" cy="0"/>
          <a:chOff x="0" y="0"/>
          <a:chExt cx="0" cy="0"/>
        </a:xfrm>
      </p:grpSpPr>
      <p:sp>
        <p:nvSpPr>
          <p:cNvPr id="2" name="Rectangle 1"/>
          <p:cNvSpPr/>
          <p:nvPr userDrawn="1"/>
        </p:nvSpPr>
        <p:spPr>
          <a:xfrm>
            <a:off x="0" y="0"/>
            <a:ext cx="6218238" cy="699452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86521" tIns="149217" rIns="186521" bIns="149217" rtlCol="0" anchor="t" anchorCtr="0"/>
          <a:lstStyle/>
          <a:p>
            <a:pPr algn="ctr" defTabSz="932573">
              <a:lnSpc>
                <a:spcPct val="90000"/>
              </a:lnSpc>
              <a:spcBef>
                <a:spcPts val="816"/>
              </a:spcBef>
              <a:defRPr/>
            </a:pPr>
            <a:endParaRPr lang="en-US" sz="2720" dirty="0" err="1">
              <a:solidFill>
                <a:prstClr val="white"/>
              </a:solidFill>
            </a:endParaRPr>
          </a:p>
        </p:txBody>
      </p:sp>
      <p:sp>
        <p:nvSpPr>
          <p:cNvPr id="6" name="Title 5"/>
          <p:cNvSpPr>
            <a:spLocks noGrp="1"/>
          </p:cNvSpPr>
          <p:nvPr>
            <p:ph type="title" hasCustomPrompt="1"/>
          </p:nvPr>
        </p:nvSpPr>
        <p:spPr>
          <a:xfrm>
            <a:off x="274638" y="1211263"/>
            <a:ext cx="5943598" cy="5486400"/>
          </a:xfrm>
        </p:spPr>
        <p:txBody>
          <a:bodyPr/>
          <a:lstStyle>
            <a:lvl1pPr>
              <a:defRPr>
                <a:gradFill>
                  <a:gsLst>
                    <a:gs pos="0">
                      <a:schemeClr val="bg1"/>
                    </a:gs>
                    <a:gs pos="100000">
                      <a:schemeClr val="bg1"/>
                    </a:gs>
                  </a:gsLst>
                  <a:lin ang="5400000" scaled="1"/>
                </a:gra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6218238" y="1211263"/>
            <a:ext cx="5943599" cy="5486400"/>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2"/>
          <p:cNvSpPr>
            <a:spLocks noGrp="1"/>
          </p:cNvSpPr>
          <p:nvPr>
            <p:ph type="body" sz="quarter" idx="13" hasCustomPrompt="1"/>
          </p:nvPr>
        </p:nvSpPr>
        <p:spPr>
          <a:xfrm>
            <a:off x="6218235" y="6357595"/>
            <a:ext cx="5944034" cy="339016"/>
          </a:xfrm>
        </p:spPr>
        <p:txBody>
          <a:bodyPr wrap="square" anchor="b" anchorCtr="0">
            <a:spAutoFit/>
          </a:bodyPr>
          <a:lstStyle>
            <a:lvl1pPr>
              <a:spcBef>
                <a:spcPts val="0"/>
              </a:spcBef>
              <a:defRPr sz="816"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338730806"/>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_Color Block">
    <p:spTree>
      <p:nvGrpSpPr>
        <p:cNvPr id="1" name=""/>
        <p:cNvGrpSpPr/>
        <p:nvPr/>
      </p:nvGrpSpPr>
      <p:grpSpPr>
        <a:xfrm>
          <a:off x="0" y="0"/>
          <a:ext cx="0" cy="0"/>
          <a:chOff x="0" y="0"/>
          <a:chExt cx="0" cy="0"/>
        </a:xfrm>
      </p:grpSpPr>
      <p:sp>
        <p:nvSpPr>
          <p:cNvPr id="2" name="Rectangle 1"/>
          <p:cNvSpPr/>
          <p:nvPr userDrawn="1"/>
        </p:nvSpPr>
        <p:spPr>
          <a:xfrm>
            <a:off x="0" y="0"/>
            <a:ext cx="6218238" cy="699452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6521" tIns="149217" rIns="186521" bIns="149217" rtlCol="0" anchor="t" anchorCtr="0"/>
          <a:lstStyle/>
          <a:p>
            <a:pPr algn="ctr" defTabSz="932573">
              <a:lnSpc>
                <a:spcPct val="90000"/>
              </a:lnSpc>
              <a:spcBef>
                <a:spcPts val="816"/>
              </a:spcBef>
              <a:defRPr/>
            </a:pPr>
            <a:endParaRPr lang="en-US" sz="2720" dirty="0" err="1">
              <a:solidFill>
                <a:prstClr val="white"/>
              </a:solidFill>
            </a:endParaRPr>
          </a:p>
        </p:txBody>
      </p:sp>
      <p:sp>
        <p:nvSpPr>
          <p:cNvPr id="6" name="Title 5"/>
          <p:cNvSpPr>
            <a:spLocks noGrp="1"/>
          </p:cNvSpPr>
          <p:nvPr>
            <p:ph type="title" hasCustomPrompt="1"/>
          </p:nvPr>
        </p:nvSpPr>
        <p:spPr>
          <a:xfrm>
            <a:off x="274638" y="1211263"/>
            <a:ext cx="5943598" cy="5486400"/>
          </a:xfrm>
        </p:spPr>
        <p:txBody>
          <a:bodyPr/>
          <a:lstStyle>
            <a:lvl1pPr>
              <a:defRPr>
                <a:gradFill>
                  <a:gsLst>
                    <a:gs pos="0">
                      <a:schemeClr val="bg1"/>
                    </a:gs>
                    <a:gs pos="100000">
                      <a:schemeClr val="bg1"/>
                    </a:gs>
                  </a:gsLst>
                  <a:lin ang="5400000" scaled="1"/>
                </a:gra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6218238" y="1211263"/>
            <a:ext cx="5943599" cy="5486400"/>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2"/>
          <p:cNvSpPr>
            <a:spLocks noGrp="1"/>
          </p:cNvSpPr>
          <p:nvPr>
            <p:ph type="body" sz="quarter" idx="13" hasCustomPrompt="1"/>
          </p:nvPr>
        </p:nvSpPr>
        <p:spPr>
          <a:xfrm>
            <a:off x="6218235" y="6357595"/>
            <a:ext cx="5944034" cy="339016"/>
          </a:xfrm>
        </p:spPr>
        <p:txBody>
          <a:bodyPr wrap="square" anchor="b" anchorCtr="0">
            <a:spAutoFit/>
          </a:bodyPr>
          <a:lstStyle>
            <a:lvl1pPr>
              <a:spcBef>
                <a:spcPts val="0"/>
              </a:spcBef>
              <a:defRPr sz="816"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073020736"/>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_Color Block">
    <p:spTree>
      <p:nvGrpSpPr>
        <p:cNvPr id="1" name=""/>
        <p:cNvGrpSpPr/>
        <p:nvPr/>
      </p:nvGrpSpPr>
      <p:grpSpPr>
        <a:xfrm>
          <a:off x="0" y="0"/>
          <a:ext cx="0" cy="0"/>
          <a:chOff x="0" y="0"/>
          <a:chExt cx="0" cy="0"/>
        </a:xfrm>
      </p:grpSpPr>
      <p:sp>
        <p:nvSpPr>
          <p:cNvPr id="2" name="Rectangle 1"/>
          <p:cNvSpPr/>
          <p:nvPr userDrawn="1"/>
        </p:nvSpPr>
        <p:spPr>
          <a:xfrm>
            <a:off x="0" y="0"/>
            <a:ext cx="6218238" cy="69945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86521" tIns="149217" rIns="186521" bIns="149217" rtlCol="0" anchor="t" anchorCtr="0"/>
          <a:lstStyle/>
          <a:p>
            <a:pPr algn="ctr" defTabSz="932573">
              <a:lnSpc>
                <a:spcPct val="90000"/>
              </a:lnSpc>
              <a:spcBef>
                <a:spcPts val="816"/>
              </a:spcBef>
              <a:defRPr/>
            </a:pPr>
            <a:endParaRPr lang="en-US" sz="2720" dirty="0" err="1">
              <a:solidFill>
                <a:prstClr val="white"/>
              </a:solidFill>
            </a:endParaRPr>
          </a:p>
        </p:txBody>
      </p:sp>
      <p:sp>
        <p:nvSpPr>
          <p:cNvPr id="6" name="Title 5"/>
          <p:cNvSpPr>
            <a:spLocks noGrp="1"/>
          </p:cNvSpPr>
          <p:nvPr>
            <p:ph type="title" hasCustomPrompt="1"/>
          </p:nvPr>
        </p:nvSpPr>
        <p:spPr>
          <a:xfrm>
            <a:off x="274638" y="1211263"/>
            <a:ext cx="5943598" cy="5486400"/>
          </a:xfrm>
        </p:spPr>
        <p:txBody>
          <a:bodyPr/>
          <a:lstStyle>
            <a:lvl1pPr>
              <a:defRPr>
                <a:gradFill>
                  <a:gsLst>
                    <a:gs pos="0">
                      <a:schemeClr val="bg1"/>
                    </a:gs>
                    <a:gs pos="100000">
                      <a:schemeClr val="bg1"/>
                    </a:gs>
                  </a:gsLst>
                  <a:lin ang="5400000" scaled="1"/>
                </a:gra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6218238" y="1211263"/>
            <a:ext cx="5943599" cy="5486400"/>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2"/>
          <p:cNvSpPr>
            <a:spLocks noGrp="1"/>
          </p:cNvSpPr>
          <p:nvPr>
            <p:ph type="body" sz="quarter" idx="13" hasCustomPrompt="1"/>
          </p:nvPr>
        </p:nvSpPr>
        <p:spPr>
          <a:xfrm>
            <a:off x="6218235" y="6357595"/>
            <a:ext cx="5944034" cy="339016"/>
          </a:xfrm>
        </p:spPr>
        <p:txBody>
          <a:bodyPr wrap="square" anchor="b" anchorCtr="0">
            <a:spAutoFit/>
          </a:bodyPr>
          <a:lstStyle>
            <a:lvl1pPr>
              <a:spcBef>
                <a:spcPts val="0"/>
              </a:spcBef>
              <a:defRPr sz="816"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799644911"/>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94" name="Text Placeholder 6"/>
          <p:cNvSpPr>
            <a:spLocks noGrp="1"/>
          </p:cNvSpPr>
          <p:nvPr>
            <p:ph type="body" sz="quarter" idx="12" hasCustomPrompt="1"/>
          </p:nvPr>
        </p:nvSpPr>
        <p:spPr>
          <a:xfrm>
            <a:off x="274639" y="1211262"/>
            <a:ext cx="11887200" cy="2743200"/>
          </a:xfrm>
        </p:spPr>
        <p:txBody>
          <a:bodyPr anchor="b" anchorCtr="0"/>
          <a:lstStyle>
            <a:lvl1pPr>
              <a:defRPr sz="4896"/>
            </a:lvl1pPr>
            <a:lvl2pPr>
              <a:defRPr sz="2448"/>
            </a:lvl2pPr>
            <a:lvl3pPr>
              <a:defRPr sz="2448"/>
            </a:lvl3pPr>
            <a:lvl4pPr>
              <a:defRPr sz="2448"/>
            </a:lvl4pPr>
            <a:lvl5pPr>
              <a:defRPr sz="2448"/>
            </a:lvl5pPr>
          </a:lstStyle>
          <a:p>
            <a:pPr lvl="0"/>
            <a:r>
              <a:rPr lang="en-US" dirty="0" smtClean="0"/>
              <a:t>Click to edit text</a:t>
            </a:r>
          </a:p>
        </p:txBody>
      </p:sp>
      <p:sp>
        <p:nvSpPr>
          <p:cNvPr id="95" name="Text Placeholder 2"/>
          <p:cNvSpPr>
            <a:spLocks noGrp="1"/>
          </p:cNvSpPr>
          <p:nvPr>
            <p:ph type="body" sz="quarter" idx="13" hasCustomPrompt="1"/>
          </p:nvPr>
        </p:nvSpPr>
        <p:spPr>
          <a:xfrm>
            <a:off x="274209" y="3976973"/>
            <a:ext cx="11888061" cy="753304"/>
          </a:xfrm>
        </p:spPr>
        <p:txBody>
          <a:bodyPr anchor="t" anchorCtr="0">
            <a:spAutoFit/>
          </a:bodyPr>
          <a:lstStyle>
            <a:lvl1pPr>
              <a:spcBef>
                <a:spcPts val="0"/>
              </a:spcBef>
              <a:defRPr sz="3807" b="0">
                <a:gradFill>
                  <a:gsLst>
                    <a:gs pos="0">
                      <a:schemeClr val="tx1"/>
                    </a:gs>
                    <a:gs pos="100000">
                      <a:schemeClr val="tx1"/>
                    </a:gs>
                  </a:gsLst>
                  <a:lin ang="5400000" scaled="1"/>
                </a:gra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Click to edit text</a:t>
            </a:r>
          </a:p>
        </p:txBody>
      </p:sp>
      <p:pic>
        <p:nvPicPr>
          <p:cNvPr id="4" name="Picture 3"/>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73163" y="6545324"/>
            <a:ext cx="361094" cy="361043"/>
          </a:xfrm>
          <a:prstGeom prst="rect">
            <a:avLst/>
          </a:prstGeom>
        </p:spPr>
      </p:pic>
      <p:sp>
        <p:nvSpPr>
          <p:cNvPr id="5" name="Footer Placeholder 6"/>
          <p:cNvSpPr txBox="1">
            <a:spLocks/>
          </p:cNvSpPr>
          <p:nvPr userDrawn="1"/>
        </p:nvSpPr>
        <p:spPr>
          <a:xfrm>
            <a:off x="10740594" y="6683657"/>
            <a:ext cx="1697051" cy="31086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932597">
              <a:defRPr/>
            </a:pPr>
            <a:r>
              <a:rPr lang="en-US" sz="816" dirty="0" smtClean="0">
                <a:solidFill>
                  <a:srgbClr val="666666"/>
                </a:solidFill>
              </a:rPr>
              <a:t>MICROSOFT CONFIDENTIAL</a:t>
            </a:r>
          </a:p>
        </p:txBody>
      </p:sp>
    </p:spTree>
    <p:extLst>
      <p:ext uri="{BB962C8B-B14F-4D97-AF65-F5344CB8AC3E}">
        <p14:creationId xmlns:p14="http://schemas.microsoft.com/office/powerpoint/2010/main" val="1104549212"/>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74638" y="3017024"/>
            <a:ext cx="11870358" cy="960480"/>
          </a:xfrm>
        </p:spPr>
        <p:txBody>
          <a:bodyPr anchor="ctr" anchorCtr="0">
            <a:spAutoFit/>
          </a:bodyPr>
          <a:lstStyle>
            <a:lvl1pPr algn="l">
              <a:defRPr sz="5439">
                <a:gradFill>
                  <a:gsLst>
                    <a:gs pos="0">
                      <a:schemeClr val="bg1"/>
                    </a:gs>
                    <a:gs pos="100000">
                      <a:schemeClr val="bg1"/>
                    </a:gs>
                  </a:gsLst>
                  <a:lin ang="5400000" scaled="1"/>
                </a:gradFill>
              </a:defRPr>
            </a:lvl1pPr>
          </a:lstStyle>
          <a:p>
            <a:r>
              <a:rPr lang="en-US" dirty="0" smtClean="0"/>
              <a:t>Click to edit title</a:t>
            </a:r>
            <a:endParaRPr lang="en-US" dirty="0"/>
          </a:p>
        </p:txBody>
      </p:sp>
      <p:grpSp>
        <p:nvGrpSpPr>
          <p:cNvPr id="3" name="Group 2"/>
          <p:cNvGrpSpPr/>
          <p:nvPr userDrawn="1"/>
        </p:nvGrpSpPr>
        <p:grpSpPr>
          <a:xfrm>
            <a:off x="9595018" y="5978399"/>
            <a:ext cx="2390440" cy="524130"/>
            <a:chOff x="3484562" y="4392613"/>
            <a:chExt cx="6862764" cy="1504950"/>
          </a:xfrm>
          <a:solidFill>
            <a:schemeClr val="bg1"/>
          </a:solidFill>
        </p:grpSpPr>
        <p:sp>
          <p:nvSpPr>
            <p:cNvPr id="4" name="Freeform 6"/>
            <p:cNvSpPr>
              <a:spLocks/>
            </p:cNvSpPr>
            <p:nvPr userDrawn="1"/>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5" name="Freeform 7"/>
            <p:cNvSpPr>
              <a:spLocks/>
            </p:cNvSpPr>
            <p:nvPr userDrawn="1"/>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6" name="Freeform 8"/>
            <p:cNvSpPr>
              <a:spLocks/>
            </p:cNvSpPr>
            <p:nvPr userDrawn="1"/>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7" name="Freeform 9"/>
            <p:cNvSpPr>
              <a:spLocks/>
            </p:cNvSpPr>
            <p:nvPr userDrawn="1"/>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8" name="Freeform 10"/>
            <p:cNvSpPr>
              <a:spLocks/>
            </p:cNvSpPr>
            <p:nvPr userDrawn="1"/>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9" name="Freeform 11"/>
            <p:cNvSpPr>
              <a:spLocks/>
            </p:cNvSpPr>
            <p:nvPr userDrawn="1"/>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10" name="Rectangle 12"/>
            <p:cNvSpPr>
              <a:spLocks noChangeArrowheads="1"/>
            </p:cNvSpPr>
            <p:nvPr userDrawn="1"/>
          </p:nvSpPr>
          <p:spPr bwMode="auto">
            <a:xfrm>
              <a:off x="6699250" y="4949825"/>
              <a:ext cx="103188" cy="6461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11" name="Freeform 13"/>
            <p:cNvSpPr>
              <a:spLocks/>
            </p:cNvSpPr>
            <p:nvPr userDrawn="1"/>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12" name="Freeform 14"/>
            <p:cNvSpPr>
              <a:spLocks noEditPoints="1"/>
            </p:cNvSpPr>
            <p:nvPr userDrawn="1"/>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13" name="Freeform 15"/>
            <p:cNvSpPr>
              <a:spLocks noEditPoints="1"/>
            </p:cNvSpPr>
            <p:nvPr userDrawn="1"/>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14" name="Freeform 16"/>
            <p:cNvSpPr>
              <a:spLocks/>
            </p:cNvSpPr>
            <p:nvPr userDrawn="1"/>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15" name="Freeform 17"/>
            <p:cNvSpPr>
              <a:spLocks/>
            </p:cNvSpPr>
            <p:nvPr userDrawn="1"/>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grpSp>
    </p:spTree>
    <p:extLst>
      <p:ext uri="{BB962C8B-B14F-4D97-AF65-F5344CB8AC3E}">
        <p14:creationId xmlns:p14="http://schemas.microsoft.com/office/powerpoint/2010/main" val="42632317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5" name="Picture 4"/>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73163" y="6545324"/>
            <a:ext cx="361094" cy="361043"/>
          </a:xfrm>
          <a:prstGeom prst="rect">
            <a:avLst/>
          </a:prstGeom>
        </p:spPr>
      </p:pic>
      <p:sp>
        <p:nvSpPr>
          <p:cNvPr id="4" name="Footer Placeholder 6"/>
          <p:cNvSpPr txBox="1">
            <a:spLocks/>
          </p:cNvSpPr>
          <p:nvPr userDrawn="1"/>
        </p:nvSpPr>
        <p:spPr>
          <a:xfrm>
            <a:off x="10740594" y="6683657"/>
            <a:ext cx="1697051" cy="31086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932597">
              <a:defRPr/>
            </a:pPr>
            <a:r>
              <a:rPr lang="en-US" sz="816" dirty="0" smtClean="0">
                <a:solidFill>
                  <a:srgbClr val="666666"/>
                </a:solidFill>
              </a:rPr>
              <a:t>MICROSOFT CONFIDENTIAL</a:t>
            </a:r>
          </a:p>
        </p:txBody>
      </p:sp>
    </p:spTree>
    <p:extLst>
      <p:ext uri="{BB962C8B-B14F-4D97-AF65-F5344CB8AC3E}">
        <p14:creationId xmlns:p14="http://schemas.microsoft.com/office/powerpoint/2010/main" val="1730492265"/>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Closing">
    <p:bg>
      <p:bgPr>
        <a:solidFill>
          <a:schemeClr val="accent1"/>
        </a:solidFill>
        <a:effectLst/>
      </p:bgPr>
    </p:bg>
    <p:spTree>
      <p:nvGrpSpPr>
        <p:cNvPr id="1" name=""/>
        <p:cNvGrpSpPr/>
        <p:nvPr/>
      </p:nvGrpSpPr>
      <p:grpSpPr>
        <a:xfrm>
          <a:off x="0" y="0"/>
          <a:ext cx="0" cy="0"/>
          <a:chOff x="0" y="0"/>
          <a:chExt cx="0" cy="0"/>
        </a:xfrm>
      </p:grpSpPr>
      <p:sp>
        <p:nvSpPr>
          <p:cNvPr id="4" name="Text Box 3"/>
          <p:cNvSpPr txBox="1">
            <a:spLocks noChangeArrowheads="1"/>
          </p:cNvSpPr>
          <p:nvPr userDrawn="1"/>
        </p:nvSpPr>
        <p:spPr bwMode="blackWhite">
          <a:xfrm>
            <a:off x="278526" y="6102904"/>
            <a:ext cx="11194447" cy="621530"/>
          </a:xfrm>
          <a:prstGeom prst="rect">
            <a:avLst/>
          </a:prstGeom>
          <a:noFill/>
          <a:ln w="12700">
            <a:noFill/>
            <a:miter lim="800000"/>
            <a:headEnd type="none" w="sm" len="sm"/>
            <a:tailEnd type="none" w="sm" len="sm"/>
          </a:ln>
          <a:effectLst/>
        </p:spPr>
        <p:txBody>
          <a:bodyPr vert="horz" wrap="square" lIns="186521" tIns="149217" rIns="186521" bIns="149217" numCol="1" anchor="t" anchorCtr="0" compatLnSpc="1">
            <a:prstTxWarp prst="textNoShape">
              <a:avLst/>
            </a:prstTxWarp>
            <a:spAutoFit/>
          </a:bodyPr>
          <a:lstStyle/>
          <a:p>
            <a:pPr defTabSz="950819" eaLnBrk="0" hangingPunct="0">
              <a:defRPr/>
            </a:pPr>
            <a:r>
              <a:rPr lang="en-US" sz="680" dirty="0">
                <a:solidFill>
                  <a:prstClr val="white">
                    <a:alpha val="95000"/>
                  </a:prstClr>
                </a:solidFill>
                <a:cs typeface="Segoe UI" pitchFamily="34" charset="0"/>
              </a:rPr>
              <a:t>© 2014 Microsoft Corporation. All rights reserved. Microsoft, Windows, Windows Vista and other product names are or may be registered trademarks and/or trademarks in the U.S. and/or other countries.</a:t>
            </a:r>
          </a:p>
          <a:p>
            <a:pPr defTabSz="950819" eaLnBrk="0" hangingPunct="0">
              <a:defRPr/>
            </a:pPr>
            <a:r>
              <a:rPr lang="en-US" sz="680" dirty="0">
                <a:solidFill>
                  <a:prstClr val="white">
                    <a:alpha val="95000"/>
                  </a:prstClr>
                </a:soli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grpSp>
        <p:nvGrpSpPr>
          <p:cNvPr id="44" name="Group 43"/>
          <p:cNvGrpSpPr/>
          <p:nvPr userDrawn="1"/>
        </p:nvGrpSpPr>
        <p:grpSpPr>
          <a:xfrm>
            <a:off x="468438" y="3203665"/>
            <a:ext cx="3405663" cy="725358"/>
            <a:chOff x="416178" y="1279456"/>
            <a:chExt cx="2021678" cy="430650"/>
          </a:xfrm>
        </p:grpSpPr>
        <p:sp>
          <p:nvSpPr>
            <p:cNvPr id="45" name="Freeform 6"/>
            <p:cNvSpPr>
              <a:spLocks/>
            </p:cNvSpPr>
            <p:nvPr/>
          </p:nvSpPr>
          <p:spPr bwMode="auto">
            <a:xfrm>
              <a:off x="977113" y="1365458"/>
              <a:ext cx="279826" cy="258647"/>
            </a:xfrm>
            <a:custGeom>
              <a:avLst/>
              <a:gdLst>
                <a:gd name="T0" fmla="*/ 0 w 873"/>
                <a:gd name="T1" fmla="*/ 0 h 805"/>
                <a:gd name="T2" fmla="*/ 201 w 873"/>
                <a:gd name="T3" fmla="*/ 0 h 805"/>
                <a:gd name="T4" fmla="*/ 438 w 873"/>
                <a:gd name="T5" fmla="*/ 597 h 805"/>
                <a:gd name="T6" fmla="*/ 682 w 873"/>
                <a:gd name="T7" fmla="*/ 0 h 805"/>
                <a:gd name="T8" fmla="*/ 873 w 873"/>
                <a:gd name="T9" fmla="*/ 0 h 805"/>
                <a:gd name="T10" fmla="*/ 873 w 873"/>
                <a:gd name="T11" fmla="*/ 805 h 805"/>
                <a:gd name="T12" fmla="*/ 736 w 873"/>
                <a:gd name="T13" fmla="*/ 805 h 805"/>
                <a:gd name="T14" fmla="*/ 736 w 873"/>
                <a:gd name="T15" fmla="*/ 185 h 805"/>
                <a:gd name="T16" fmla="*/ 730 w 873"/>
                <a:gd name="T17" fmla="*/ 185 h 805"/>
                <a:gd name="T18" fmla="*/ 484 w 873"/>
                <a:gd name="T19" fmla="*/ 805 h 805"/>
                <a:gd name="T20" fmla="*/ 386 w 873"/>
                <a:gd name="T21" fmla="*/ 805 h 805"/>
                <a:gd name="T22" fmla="*/ 136 w 873"/>
                <a:gd name="T23" fmla="*/ 185 h 805"/>
                <a:gd name="T24" fmla="*/ 132 w 873"/>
                <a:gd name="T25" fmla="*/ 185 h 805"/>
                <a:gd name="T26" fmla="*/ 132 w 873"/>
                <a:gd name="T27" fmla="*/ 805 h 805"/>
                <a:gd name="T28" fmla="*/ 0 w 873"/>
                <a:gd name="T29" fmla="*/ 805 h 805"/>
                <a:gd name="T30" fmla="*/ 0 w 873"/>
                <a:gd name="T31" fmla="*/ 0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3" h="805">
                  <a:moveTo>
                    <a:pt x="0" y="0"/>
                  </a:moveTo>
                  <a:lnTo>
                    <a:pt x="201" y="0"/>
                  </a:lnTo>
                  <a:lnTo>
                    <a:pt x="438" y="597"/>
                  </a:lnTo>
                  <a:lnTo>
                    <a:pt x="682" y="0"/>
                  </a:lnTo>
                  <a:lnTo>
                    <a:pt x="873" y="0"/>
                  </a:lnTo>
                  <a:lnTo>
                    <a:pt x="873" y="805"/>
                  </a:lnTo>
                  <a:lnTo>
                    <a:pt x="736" y="805"/>
                  </a:lnTo>
                  <a:lnTo>
                    <a:pt x="736" y="185"/>
                  </a:lnTo>
                  <a:lnTo>
                    <a:pt x="730" y="185"/>
                  </a:lnTo>
                  <a:lnTo>
                    <a:pt x="484" y="805"/>
                  </a:lnTo>
                  <a:lnTo>
                    <a:pt x="386" y="805"/>
                  </a:lnTo>
                  <a:lnTo>
                    <a:pt x="136" y="185"/>
                  </a:lnTo>
                  <a:lnTo>
                    <a:pt x="132" y="185"/>
                  </a:lnTo>
                  <a:lnTo>
                    <a:pt x="132" y="805"/>
                  </a:lnTo>
                  <a:lnTo>
                    <a:pt x="0" y="80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46" name="Freeform 7"/>
            <p:cNvSpPr>
              <a:spLocks noEditPoints="1"/>
            </p:cNvSpPr>
            <p:nvPr/>
          </p:nvSpPr>
          <p:spPr bwMode="auto">
            <a:xfrm>
              <a:off x="1294806" y="1359681"/>
              <a:ext cx="52628" cy="264423"/>
            </a:xfrm>
            <a:custGeom>
              <a:avLst/>
              <a:gdLst>
                <a:gd name="T0" fmla="*/ 13 w 164"/>
                <a:gd name="T1" fmla="*/ 246 h 824"/>
                <a:gd name="T2" fmla="*/ 149 w 164"/>
                <a:gd name="T3" fmla="*/ 246 h 824"/>
                <a:gd name="T4" fmla="*/ 149 w 164"/>
                <a:gd name="T5" fmla="*/ 824 h 824"/>
                <a:gd name="T6" fmla="*/ 13 w 164"/>
                <a:gd name="T7" fmla="*/ 824 h 824"/>
                <a:gd name="T8" fmla="*/ 13 w 164"/>
                <a:gd name="T9" fmla="*/ 246 h 824"/>
                <a:gd name="T10" fmla="*/ 82 w 164"/>
                <a:gd name="T11" fmla="*/ 0 h 824"/>
                <a:gd name="T12" fmla="*/ 105 w 164"/>
                <a:gd name="T13" fmla="*/ 4 h 824"/>
                <a:gd name="T14" fmla="*/ 124 w 164"/>
                <a:gd name="T15" fmla="*/ 12 h 824"/>
                <a:gd name="T16" fmla="*/ 141 w 164"/>
                <a:gd name="T17" fmla="*/ 25 h 824"/>
                <a:gd name="T18" fmla="*/ 154 w 164"/>
                <a:gd name="T19" fmla="*/ 40 h 824"/>
                <a:gd name="T20" fmla="*/ 162 w 164"/>
                <a:gd name="T21" fmla="*/ 59 h 824"/>
                <a:gd name="T22" fmla="*/ 164 w 164"/>
                <a:gd name="T23" fmla="*/ 80 h 824"/>
                <a:gd name="T24" fmla="*/ 162 w 164"/>
                <a:gd name="T25" fmla="*/ 101 h 824"/>
                <a:gd name="T26" fmla="*/ 154 w 164"/>
                <a:gd name="T27" fmla="*/ 120 h 824"/>
                <a:gd name="T28" fmla="*/ 141 w 164"/>
                <a:gd name="T29" fmla="*/ 136 h 824"/>
                <a:gd name="T30" fmla="*/ 124 w 164"/>
                <a:gd name="T31" fmla="*/ 147 h 824"/>
                <a:gd name="T32" fmla="*/ 103 w 164"/>
                <a:gd name="T33" fmla="*/ 155 h 824"/>
                <a:gd name="T34" fmla="*/ 82 w 164"/>
                <a:gd name="T35" fmla="*/ 158 h 824"/>
                <a:gd name="T36" fmla="*/ 61 w 164"/>
                <a:gd name="T37" fmla="*/ 155 h 824"/>
                <a:gd name="T38" fmla="*/ 42 w 164"/>
                <a:gd name="T39" fmla="*/ 147 h 824"/>
                <a:gd name="T40" fmla="*/ 24 w 164"/>
                <a:gd name="T41" fmla="*/ 136 h 824"/>
                <a:gd name="T42" fmla="*/ 11 w 164"/>
                <a:gd name="T43" fmla="*/ 120 h 824"/>
                <a:gd name="T44" fmla="*/ 1 w 164"/>
                <a:gd name="T45" fmla="*/ 101 h 824"/>
                <a:gd name="T46" fmla="*/ 0 w 164"/>
                <a:gd name="T47" fmla="*/ 80 h 824"/>
                <a:gd name="T48" fmla="*/ 1 w 164"/>
                <a:gd name="T49" fmla="*/ 59 h 824"/>
                <a:gd name="T50" fmla="*/ 11 w 164"/>
                <a:gd name="T51" fmla="*/ 40 h 824"/>
                <a:gd name="T52" fmla="*/ 24 w 164"/>
                <a:gd name="T53" fmla="*/ 23 h 824"/>
                <a:gd name="T54" fmla="*/ 42 w 164"/>
                <a:gd name="T55" fmla="*/ 12 h 824"/>
                <a:gd name="T56" fmla="*/ 61 w 164"/>
                <a:gd name="T57" fmla="*/ 4 h 824"/>
                <a:gd name="T58" fmla="*/ 82 w 164"/>
                <a:gd name="T59" fmla="*/ 0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824">
                  <a:moveTo>
                    <a:pt x="13" y="246"/>
                  </a:moveTo>
                  <a:lnTo>
                    <a:pt x="149" y="246"/>
                  </a:lnTo>
                  <a:lnTo>
                    <a:pt x="149" y="824"/>
                  </a:lnTo>
                  <a:lnTo>
                    <a:pt x="13" y="824"/>
                  </a:lnTo>
                  <a:lnTo>
                    <a:pt x="13" y="246"/>
                  </a:lnTo>
                  <a:close/>
                  <a:moveTo>
                    <a:pt x="82" y="0"/>
                  </a:moveTo>
                  <a:lnTo>
                    <a:pt x="105" y="4"/>
                  </a:lnTo>
                  <a:lnTo>
                    <a:pt x="124" y="12"/>
                  </a:lnTo>
                  <a:lnTo>
                    <a:pt x="141" y="25"/>
                  </a:lnTo>
                  <a:lnTo>
                    <a:pt x="154" y="40"/>
                  </a:lnTo>
                  <a:lnTo>
                    <a:pt x="162" y="59"/>
                  </a:lnTo>
                  <a:lnTo>
                    <a:pt x="164" y="80"/>
                  </a:lnTo>
                  <a:lnTo>
                    <a:pt x="162" y="101"/>
                  </a:lnTo>
                  <a:lnTo>
                    <a:pt x="154" y="120"/>
                  </a:lnTo>
                  <a:lnTo>
                    <a:pt x="141" y="136"/>
                  </a:lnTo>
                  <a:lnTo>
                    <a:pt x="124" y="147"/>
                  </a:lnTo>
                  <a:lnTo>
                    <a:pt x="103" y="155"/>
                  </a:lnTo>
                  <a:lnTo>
                    <a:pt x="82" y="158"/>
                  </a:lnTo>
                  <a:lnTo>
                    <a:pt x="61" y="155"/>
                  </a:lnTo>
                  <a:lnTo>
                    <a:pt x="42" y="147"/>
                  </a:lnTo>
                  <a:lnTo>
                    <a:pt x="24" y="136"/>
                  </a:lnTo>
                  <a:lnTo>
                    <a:pt x="11" y="120"/>
                  </a:lnTo>
                  <a:lnTo>
                    <a:pt x="1" y="101"/>
                  </a:lnTo>
                  <a:lnTo>
                    <a:pt x="0" y="80"/>
                  </a:lnTo>
                  <a:lnTo>
                    <a:pt x="1" y="59"/>
                  </a:lnTo>
                  <a:lnTo>
                    <a:pt x="11" y="40"/>
                  </a:lnTo>
                  <a:lnTo>
                    <a:pt x="24" y="23"/>
                  </a:lnTo>
                  <a:lnTo>
                    <a:pt x="42" y="12"/>
                  </a:lnTo>
                  <a:lnTo>
                    <a:pt x="61" y="4"/>
                  </a:lnTo>
                  <a:lnTo>
                    <a:pt x="8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47" name="Freeform 8"/>
            <p:cNvSpPr>
              <a:spLocks/>
            </p:cNvSpPr>
            <p:nvPr/>
          </p:nvSpPr>
          <p:spPr bwMode="auto">
            <a:xfrm>
              <a:off x="1373106" y="1434131"/>
              <a:ext cx="145047" cy="193825"/>
            </a:xfrm>
            <a:custGeom>
              <a:avLst/>
              <a:gdLst>
                <a:gd name="T0" fmla="*/ 311 w 453"/>
                <a:gd name="T1" fmla="*/ 0 h 604"/>
                <a:gd name="T2" fmla="*/ 350 w 453"/>
                <a:gd name="T3" fmla="*/ 2 h 604"/>
                <a:gd name="T4" fmla="*/ 388 w 453"/>
                <a:gd name="T5" fmla="*/ 7 h 604"/>
                <a:gd name="T6" fmla="*/ 422 w 453"/>
                <a:gd name="T7" fmla="*/ 17 h 604"/>
                <a:gd name="T8" fmla="*/ 451 w 453"/>
                <a:gd name="T9" fmla="*/ 28 h 604"/>
                <a:gd name="T10" fmla="*/ 453 w 453"/>
                <a:gd name="T11" fmla="*/ 30 h 604"/>
                <a:gd name="T12" fmla="*/ 453 w 453"/>
                <a:gd name="T13" fmla="*/ 162 h 604"/>
                <a:gd name="T14" fmla="*/ 447 w 453"/>
                <a:gd name="T15" fmla="*/ 156 h 604"/>
                <a:gd name="T16" fmla="*/ 405 w 453"/>
                <a:gd name="T17" fmla="*/ 131 h 604"/>
                <a:gd name="T18" fmla="*/ 361 w 453"/>
                <a:gd name="T19" fmla="*/ 116 h 604"/>
                <a:gd name="T20" fmla="*/ 317 w 453"/>
                <a:gd name="T21" fmla="*/ 112 h 604"/>
                <a:gd name="T22" fmla="*/ 279 w 453"/>
                <a:gd name="T23" fmla="*/ 116 h 604"/>
                <a:gd name="T24" fmla="*/ 246 w 453"/>
                <a:gd name="T25" fmla="*/ 126 h 604"/>
                <a:gd name="T26" fmla="*/ 216 w 453"/>
                <a:gd name="T27" fmla="*/ 141 h 604"/>
                <a:gd name="T28" fmla="*/ 189 w 453"/>
                <a:gd name="T29" fmla="*/ 164 h 604"/>
                <a:gd name="T30" fmla="*/ 168 w 453"/>
                <a:gd name="T31" fmla="*/ 192 h 604"/>
                <a:gd name="T32" fmla="*/ 153 w 453"/>
                <a:gd name="T33" fmla="*/ 227 h 604"/>
                <a:gd name="T34" fmla="*/ 143 w 453"/>
                <a:gd name="T35" fmla="*/ 263 h 604"/>
                <a:gd name="T36" fmla="*/ 141 w 453"/>
                <a:gd name="T37" fmla="*/ 305 h 604"/>
                <a:gd name="T38" fmla="*/ 143 w 453"/>
                <a:gd name="T39" fmla="*/ 347 h 604"/>
                <a:gd name="T40" fmla="*/ 153 w 453"/>
                <a:gd name="T41" fmla="*/ 383 h 604"/>
                <a:gd name="T42" fmla="*/ 168 w 453"/>
                <a:gd name="T43" fmla="*/ 416 h 604"/>
                <a:gd name="T44" fmla="*/ 187 w 453"/>
                <a:gd name="T45" fmla="*/ 442 h 604"/>
                <a:gd name="T46" fmla="*/ 214 w 453"/>
                <a:gd name="T47" fmla="*/ 463 h 604"/>
                <a:gd name="T48" fmla="*/ 243 w 453"/>
                <a:gd name="T49" fmla="*/ 480 h 604"/>
                <a:gd name="T50" fmla="*/ 277 w 453"/>
                <a:gd name="T51" fmla="*/ 488 h 604"/>
                <a:gd name="T52" fmla="*/ 315 w 453"/>
                <a:gd name="T53" fmla="*/ 492 h 604"/>
                <a:gd name="T54" fmla="*/ 346 w 453"/>
                <a:gd name="T55" fmla="*/ 488 h 604"/>
                <a:gd name="T56" fmla="*/ 380 w 453"/>
                <a:gd name="T57" fmla="*/ 479 h 604"/>
                <a:gd name="T58" fmla="*/ 414 w 453"/>
                <a:gd name="T59" fmla="*/ 465 h 604"/>
                <a:gd name="T60" fmla="*/ 447 w 453"/>
                <a:gd name="T61" fmla="*/ 444 h 604"/>
                <a:gd name="T62" fmla="*/ 453 w 453"/>
                <a:gd name="T63" fmla="*/ 440 h 604"/>
                <a:gd name="T64" fmla="*/ 453 w 453"/>
                <a:gd name="T65" fmla="*/ 564 h 604"/>
                <a:gd name="T66" fmla="*/ 451 w 453"/>
                <a:gd name="T67" fmla="*/ 566 h 604"/>
                <a:gd name="T68" fmla="*/ 414 w 453"/>
                <a:gd name="T69" fmla="*/ 583 h 604"/>
                <a:gd name="T70" fmla="*/ 376 w 453"/>
                <a:gd name="T71" fmla="*/ 595 h 604"/>
                <a:gd name="T72" fmla="*/ 332 w 453"/>
                <a:gd name="T73" fmla="*/ 603 h 604"/>
                <a:gd name="T74" fmla="*/ 287 w 453"/>
                <a:gd name="T75" fmla="*/ 604 h 604"/>
                <a:gd name="T76" fmla="*/ 233 w 453"/>
                <a:gd name="T77" fmla="*/ 601 h 604"/>
                <a:gd name="T78" fmla="*/ 183 w 453"/>
                <a:gd name="T79" fmla="*/ 589 h 604"/>
                <a:gd name="T80" fmla="*/ 138 w 453"/>
                <a:gd name="T81" fmla="*/ 568 h 604"/>
                <a:gd name="T82" fmla="*/ 97 w 453"/>
                <a:gd name="T83" fmla="*/ 542 h 604"/>
                <a:gd name="T84" fmla="*/ 63 w 453"/>
                <a:gd name="T85" fmla="*/ 507 h 604"/>
                <a:gd name="T86" fmla="*/ 36 w 453"/>
                <a:gd name="T87" fmla="*/ 465 h 604"/>
                <a:gd name="T88" fmla="*/ 15 w 453"/>
                <a:gd name="T89" fmla="*/ 419 h 604"/>
                <a:gd name="T90" fmla="*/ 4 w 453"/>
                <a:gd name="T91" fmla="*/ 370 h 604"/>
                <a:gd name="T92" fmla="*/ 0 w 453"/>
                <a:gd name="T93" fmla="*/ 316 h 604"/>
                <a:gd name="T94" fmla="*/ 4 w 453"/>
                <a:gd name="T95" fmla="*/ 257 h 604"/>
                <a:gd name="T96" fmla="*/ 17 w 453"/>
                <a:gd name="T97" fmla="*/ 202 h 604"/>
                <a:gd name="T98" fmla="*/ 38 w 453"/>
                <a:gd name="T99" fmla="*/ 151 h 604"/>
                <a:gd name="T100" fmla="*/ 67 w 453"/>
                <a:gd name="T101" fmla="*/ 107 h 604"/>
                <a:gd name="T102" fmla="*/ 103 w 453"/>
                <a:gd name="T103" fmla="*/ 69 h 604"/>
                <a:gd name="T104" fmla="*/ 147 w 453"/>
                <a:gd name="T105" fmla="*/ 40 h 604"/>
                <a:gd name="T106" fmla="*/ 197 w 453"/>
                <a:gd name="T107" fmla="*/ 17 h 604"/>
                <a:gd name="T108" fmla="*/ 252 w 453"/>
                <a:gd name="T109" fmla="*/ 4 h 604"/>
                <a:gd name="T110" fmla="*/ 311 w 453"/>
                <a:gd name="T111"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3" h="604">
                  <a:moveTo>
                    <a:pt x="311" y="0"/>
                  </a:moveTo>
                  <a:lnTo>
                    <a:pt x="350" y="2"/>
                  </a:lnTo>
                  <a:lnTo>
                    <a:pt x="388" y="7"/>
                  </a:lnTo>
                  <a:lnTo>
                    <a:pt x="422" y="17"/>
                  </a:lnTo>
                  <a:lnTo>
                    <a:pt x="451" y="28"/>
                  </a:lnTo>
                  <a:lnTo>
                    <a:pt x="453" y="30"/>
                  </a:lnTo>
                  <a:lnTo>
                    <a:pt x="453" y="162"/>
                  </a:lnTo>
                  <a:lnTo>
                    <a:pt x="447" y="156"/>
                  </a:lnTo>
                  <a:lnTo>
                    <a:pt x="405" y="131"/>
                  </a:lnTo>
                  <a:lnTo>
                    <a:pt x="361" y="116"/>
                  </a:lnTo>
                  <a:lnTo>
                    <a:pt x="317" y="112"/>
                  </a:lnTo>
                  <a:lnTo>
                    <a:pt x="279" y="116"/>
                  </a:lnTo>
                  <a:lnTo>
                    <a:pt x="246" y="126"/>
                  </a:lnTo>
                  <a:lnTo>
                    <a:pt x="216" y="141"/>
                  </a:lnTo>
                  <a:lnTo>
                    <a:pt x="189" y="164"/>
                  </a:lnTo>
                  <a:lnTo>
                    <a:pt x="168" y="192"/>
                  </a:lnTo>
                  <a:lnTo>
                    <a:pt x="153" y="227"/>
                  </a:lnTo>
                  <a:lnTo>
                    <a:pt x="143" y="263"/>
                  </a:lnTo>
                  <a:lnTo>
                    <a:pt x="141" y="305"/>
                  </a:lnTo>
                  <a:lnTo>
                    <a:pt x="143" y="347"/>
                  </a:lnTo>
                  <a:lnTo>
                    <a:pt x="153" y="383"/>
                  </a:lnTo>
                  <a:lnTo>
                    <a:pt x="168" y="416"/>
                  </a:lnTo>
                  <a:lnTo>
                    <a:pt x="187" y="442"/>
                  </a:lnTo>
                  <a:lnTo>
                    <a:pt x="214" y="463"/>
                  </a:lnTo>
                  <a:lnTo>
                    <a:pt x="243" y="480"/>
                  </a:lnTo>
                  <a:lnTo>
                    <a:pt x="277" y="488"/>
                  </a:lnTo>
                  <a:lnTo>
                    <a:pt x="315" y="492"/>
                  </a:lnTo>
                  <a:lnTo>
                    <a:pt x="346" y="488"/>
                  </a:lnTo>
                  <a:lnTo>
                    <a:pt x="380" y="479"/>
                  </a:lnTo>
                  <a:lnTo>
                    <a:pt x="414" y="465"/>
                  </a:lnTo>
                  <a:lnTo>
                    <a:pt x="447" y="444"/>
                  </a:lnTo>
                  <a:lnTo>
                    <a:pt x="453" y="440"/>
                  </a:lnTo>
                  <a:lnTo>
                    <a:pt x="453" y="564"/>
                  </a:lnTo>
                  <a:lnTo>
                    <a:pt x="451" y="566"/>
                  </a:lnTo>
                  <a:lnTo>
                    <a:pt x="414" y="583"/>
                  </a:lnTo>
                  <a:lnTo>
                    <a:pt x="376" y="595"/>
                  </a:lnTo>
                  <a:lnTo>
                    <a:pt x="332" y="603"/>
                  </a:lnTo>
                  <a:lnTo>
                    <a:pt x="287" y="604"/>
                  </a:lnTo>
                  <a:lnTo>
                    <a:pt x="233" y="601"/>
                  </a:lnTo>
                  <a:lnTo>
                    <a:pt x="183" y="589"/>
                  </a:lnTo>
                  <a:lnTo>
                    <a:pt x="138" y="568"/>
                  </a:lnTo>
                  <a:lnTo>
                    <a:pt x="97" y="542"/>
                  </a:lnTo>
                  <a:lnTo>
                    <a:pt x="63" y="507"/>
                  </a:lnTo>
                  <a:lnTo>
                    <a:pt x="36" y="465"/>
                  </a:lnTo>
                  <a:lnTo>
                    <a:pt x="15" y="419"/>
                  </a:lnTo>
                  <a:lnTo>
                    <a:pt x="4" y="370"/>
                  </a:lnTo>
                  <a:lnTo>
                    <a:pt x="0" y="316"/>
                  </a:lnTo>
                  <a:lnTo>
                    <a:pt x="4" y="257"/>
                  </a:lnTo>
                  <a:lnTo>
                    <a:pt x="17" y="202"/>
                  </a:lnTo>
                  <a:lnTo>
                    <a:pt x="38" y="151"/>
                  </a:lnTo>
                  <a:lnTo>
                    <a:pt x="67" y="107"/>
                  </a:lnTo>
                  <a:lnTo>
                    <a:pt x="103" y="69"/>
                  </a:lnTo>
                  <a:lnTo>
                    <a:pt x="147" y="40"/>
                  </a:lnTo>
                  <a:lnTo>
                    <a:pt x="197" y="17"/>
                  </a:lnTo>
                  <a:lnTo>
                    <a:pt x="252" y="4"/>
                  </a:lnTo>
                  <a:lnTo>
                    <a:pt x="311"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48" name="Freeform 9"/>
            <p:cNvSpPr>
              <a:spLocks/>
            </p:cNvSpPr>
            <p:nvPr/>
          </p:nvSpPr>
          <p:spPr bwMode="auto">
            <a:xfrm>
              <a:off x="1550885" y="1435414"/>
              <a:ext cx="107181" cy="188690"/>
            </a:xfrm>
            <a:custGeom>
              <a:avLst/>
              <a:gdLst>
                <a:gd name="T0" fmla="*/ 279 w 334"/>
                <a:gd name="T1" fmla="*/ 0 h 587"/>
                <a:gd name="T2" fmla="*/ 309 w 334"/>
                <a:gd name="T3" fmla="*/ 2 h 587"/>
                <a:gd name="T4" fmla="*/ 332 w 334"/>
                <a:gd name="T5" fmla="*/ 7 h 587"/>
                <a:gd name="T6" fmla="*/ 334 w 334"/>
                <a:gd name="T7" fmla="*/ 9 h 587"/>
                <a:gd name="T8" fmla="*/ 334 w 334"/>
                <a:gd name="T9" fmla="*/ 145 h 587"/>
                <a:gd name="T10" fmla="*/ 328 w 334"/>
                <a:gd name="T11" fmla="*/ 141 h 587"/>
                <a:gd name="T12" fmla="*/ 317 w 334"/>
                <a:gd name="T13" fmla="*/ 135 h 587"/>
                <a:gd name="T14" fmla="*/ 298 w 334"/>
                <a:gd name="T15" fmla="*/ 129 h 587"/>
                <a:gd name="T16" fmla="*/ 277 w 334"/>
                <a:gd name="T17" fmla="*/ 124 h 587"/>
                <a:gd name="T18" fmla="*/ 256 w 334"/>
                <a:gd name="T19" fmla="*/ 122 h 587"/>
                <a:gd name="T20" fmla="*/ 223 w 334"/>
                <a:gd name="T21" fmla="*/ 127 h 587"/>
                <a:gd name="T22" fmla="*/ 193 w 334"/>
                <a:gd name="T23" fmla="*/ 143 h 587"/>
                <a:gd name="T24" fmla="*/ 168 w 334"/>
                <a:gd name="T25" fmla="*/ 169 h 587"/>
                <a:gd name="T26" fmla="*/ 151 w 334"/>
                <a:gd name="T27" fmla="*/ 204 h 587"/>
                <a:gd name="T28" fmla="*/ 139 w 334"/>
                <a:gd name="T29" fmla="*/ 244 h 587"/>
                <a:gd name="T30" fmla="*/ 135 w 334"/>
                <a:gd name="T31" fmla="*/ 291 h 587"/>
                <a:gd name="T32" fmla="*/ 135 w 334"/>
                <a:gd name="T33" fmla="*/ 587 h 587"/>
                <a:gd name="T34" fmla="*/ 0 w 334"/>
                <a:gd name="T35" fmla="*/ 587 h 587"/>
                <a:gd name="T36" fmla="*/ 0 w 334"/>
                <a:gd name="T37" fmla="*/ 9 h 587"/>
                <a:gd name="T38" fmla="*/ 135 w 334"/>
                <a:gd name="T39" fmla="*/ 9 h 587"/>
                <a:gd name="T40" fmla="*/ 135 w 334"/>
                <a:gd name="T41" fmla="*/ 110 h 587"/>
                <a:gd name="T42" fmla="*/ 135 w 334"/>
                <a:gd name="T43" fmla="*/ 110 h 587"/>
                <a:gd name="T44" fmla="*/ 151 w 334"/>
                <a:gd name="T45" fmla="*/ 80 h 587"/>
                <a:gd name="T46" fmla="*/ 168 w 334"/>
                <a:gd name="T47" fmla="*/ 53 h 587"/>
                <a:gd name="T48" fmla="*/ 189 w 334"/>
                <a:gd name="T49" fmla="*/ 32 h 587"/>
                <a:gd name="T50" fmla="*/ 216 w 334"/>
                <a:gd name="T51" fmla="*/ 15 h 587"/>
                <a:gd name="T52" fmla="*/ 246 w 334"/>
                <a:gd name="T53" fmla="*/ 3 h 587"/>
                <a:gd name="T54" fmla="*/ 279 w 334"/>
                <a:gd name="T55" fmla="*/ 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4" h="587">
                  <a:moveTo>
                    <a:pt x="279" y="0"/>
                  </a:moveTo>
                  <a:lnTo>
                    <a:pt x="309" y="2"/>
                  </a:lnTo>
                  <a:lnTo>
                    <a:pt x="332" y="7"/>
                  </a:lnTo>
                  <a:lnTo>
                    <a:pt x="334" y="9"/>
                  </a:lnTo>
                  <a:lnTo>
                    <a:pt x="334" y="145"/>
                  </a:lnTo>
                  <a:lnTo>
                    <a:pt x="328" y="141"/>
                  </a:lnTo>
                  <a:lnTo>
                    <a:pt x="317" y="135"/>
                  </a:lnTo>
                  <a:lnTo>
                    <a:pt x="298" y="129"/>
                  </a:lnTo>
                  <a:lnTo>
                    <a:pt x="277" y="124"/>
                  </a:lnTo>
                  <a:lnTo>
                    <a:pt x="256" y="122"/>
                  </a:lnTo>
                  <a:lnTo>
                    <a:pt x="223" y="127"/>
                  </a:lnTo>
                  <a:lnTo>
                    <a:pt x="193" y="143"/>
                  </a:lnTo>
                  <a:lnTo>
                    <a:pt x="168" y="169"/>
                  </a:lnTo>
                  <a:lnTo>
                    <a:pt x="151" y="204"/>
                  </a:lnTo>
                  <a:lnTo>
                    <a:pt x="139" y="244"/>
                  </a:lnTo>
                  <a:lnTo>
                    <a:pt x="135" y="291"/>
                  </a:lnTo>
                  <a:lnTo>
                    <a:pt x="135" y="587"/>
                  </a:lnTo>
                  <a:lnTo>
                    <a:pt x="0" y="587"/>
                  </a:lnTo>
                  <a:lnTo>
                    <a:pt x="0" y="9"/>
                  </a:lnTo>
                  <a:lnTo>
                    <a:pt x="135" y="9"/>
                  </a:lnTo>
                  <a:lnTo>
                    <a:pt x="135" y="110"/>
                  </a:lnTo>
                  <a:lnTo>
                    <a:pt x="135" y="110"/>
                  </a:lnTo>
                  <a:lnTo>
                    <a:pt x="151" y="80"/>
                  </a:lnTo>
                  <a:lnTo>
                    <a:pt x="168" y="53"/>
                  </a:lnTo>
                  <a:lnTo>
                    <a:pt x="189" y="32"/>
                  </a:lnTo>
                  <a:lnTo>
                    <a:pt x="216" y="15"/>
                  </a:lnTo>
                  <a:lnTo>
                    <a:pt x="246" y="3"/>
                  </a:lnTo>
                  <a:lnTo>
                    <a:pt x="279"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49" name="Freeform 10"/>
            <p:cNvSpPr>
              <a:spLocks noEditPoints="1"/>
            </p:cNvSpPr>
            <p:nvPr/>
          </p:nvSpPr>
          <p:spPr bwMode="auto">
            <a:xfrm>
              <a:off x="1661275" y="1434131"/>
              <a:ext cx="190615" cy="193825"/>
            </a:xfrm>
            <a:custGeom>
              <a:avLst/>
              <a:gdLst>
                <a:gd name="T0" fmla="*/ 263 w 593"/>
                <a:gd name="T1" fmla="*/ 114 h 604"/>
                <a:gd name="T2" fmla="*/ 206 w 593"/>
                <a:gd name="T3" fmla="*/ 141 h 604"/>
                <a:gd name="T4" fmla="*/ 164 w 593"/>
                <a:gd name="T5" fmla="*/ 189 h 604"/>
                <a:gd name="T6" fmla="*/ 143 w 593"/>
                <a:gd name="T7" fmla="*/ 261 h 604"/>
                <a:gd name="T8" fmla="*/ 143 w 593"/>
                <a:gd name="T9" fmla="*/ 347 h 604"/>
                <a:gd name="T10" fmla="*/ 164 w 593"/>
                <a:gd name="T11" fmla="*/ 416 h 604"/>
                <a:gd name="T12" fmla="*/ 206 w 593"/>
                <a:gd name="T13" fmla="*/ 465 h 604"/>
                <a:gd name="T14" fmla="*/ 263 w 593"/>
                <a:gd name="T15" fmla="*/ 488 h 604"/>
                <a:gd name="T16" fmla="*/ 336 w 593"/>
                <a:gd name="T17" fmla="*/ 488 h 604"/>
                <a:gd name="T18" fmla="*/ 393 w 593"/>
                <a:gd name="T19" fmla="*/ 465 h 604"/>
                <a:gd name="T20" fmla="*/ 431 w 593"/>
                <a:gd name="T21" fmla="*/ 418 h 604"/>
                <a:gd name="T22" fmla="*/ 450 w 593"/>
                <a:gd name="T23" fmla="*/ 345 h 604"/>
                <a:gd name="T24" fmla="*/ 450 w 593"/>
                <a:gd name="T25" fmla="*/ 257 h 604"/>
                <a:gd name="T26" fmla="*/ 429 w 593"/>
                <a:gd name="T27" fmla="*/ 187 h 604"/>
                <a:gd name="T28" fmla="*/ 389 w 593"/>
                <a:gd name="T29" fmla="*/ 139 h 604"/>
                <a:gd name="T30" fmla="*/ 332 w 593"/>
                <a:gd name="T31" fmla="*/ 114 h 604"/>
                <a:gd name="T32" fmla="*/ 305 w 593"/>
                <a:gd name="T33" fmla="*/ 0 h 604"/>
                <a:gd name="T34" fmla="*/ 404 w 593"/>
                <a:gd name="T35" fmla="*/ 13 h 604"/>
                <a:gd name="T36" fmla="*/ 485 w 593"/>
                <a:gd name="T37" fmla="*/ 51 h 604"/>
                <a:gd name="T38" fmla="*/ 544 w 593"/>
                <a:gd name="T39" fmla="*/ 112 h 604"/>
                <a:gd name="T40" fmla="*/ 580 w 593"/>
                <a:gd name="T41" fmla="*/ 196 h 604"/>
                <a:gd name="T42" fmla="*/ 593 w 593"/>
                <a:gd name="T43" fmla="*/ 297 h 604"/>
                <a:gd name="T44" fmla="*/ 580 w 593"/>
                <a:gd name="T45" fmla="*/ 398 h 604"/>
                <a:gd name="T46" fmla="*/ 542 w 593"/>
                <a:gd name="T47" fmla="*/ 484 h 604"/>
                <a:gd name="T48" fmla="*/ 477 w 593"/>
                <a:gd name="T49" fmla="*/ 551 h 604"/>
                <a:gd name="T50" fmla="*/ 393 w 593"/>
                <a:gd name="T51" fmla="*/ 591 h 604"/>
                <a:gd name="T52" fmla="*/ 292 w 593"/>
                <a:gd name="T53" fmla="*/ 604 h 604"/>
                <a:gd name="T54" fmla="*/ 194 w 593"/>
                <a:gd name="T55" fmla="*/ 591 h 604"/>
                <a:gd name="T56" fmla="*/ 112 w 593"/>
                <a:gd name="T57" fmla="*/ 553 h 604"/>
                <a:gd name="T58" fmla="*/ 51 w 593"/>
                <a:gd name="T59" fmla="*/ 490 h 604"/>
                <a:gd name="T60" fmla="*/ 13 w 593"/>
                <a:gd name="T61" fmla="*/ 408 h 604"/>
                <a:gd name="T62" fmla="*/ 0 w 593"/>
                <a:gd name="T63" fmla="*/ 309 h 604"/>
                <a:gd name="T64" fmla="*/ 13 w 593"/>
                <a:gd name="T65" fmla="*/ 204 h 604"/>
                <a:gd name="T66" fmla="*/ 51 w 593"/>
                <a:gd name="T67" fmla="*/ 118 h 604"/>
                <a:gd name="T68" fmla="*/ 116 w 593"/>
                <a:gd name="T69" fmla="*/ 53 h 604"/>
                <a:gd name="T70" fmla="*/ 200 w 593"/>
                <a:gd name="T71" fmla="*/ 13 h 604"/>
                <a:gd name="T72" fmla="*/ 305 w 593"/>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604">
                  <a:moveTo>
                    <a:pt x="297" y="112"/>
                  </a:moveTo>
                  <a:lnTo>
                    <a:pt x="263" y="114"/>
                  </a:lnTo>
                  <a:lnTo>
                    <a:pt x="233" y="124"/>
                  </a:lnTo>
                  <a:lnTo>
                    <a:pt x="206" y="141"/>
                  </a:lnTo>
                  <a:lnTo>
                    <a:pt x="183" y="162"/>
                  </a:lnTo>
                  <a:lnTo>
                    <a:pt x="164" y="189"/>
                  </a:lnTo>
                  <a:lnTo>
                    <a:pt x="150" y="223"/>
                  </a:lnTo>
                  <a:lnTo>
                    <a:pt x="143" y="261"/>
                  </a:lnTo>
                  <a:lnTo>
                    <a:pt x="141" y="305"/>
                  </a:lnTo>
                  <a:lnTo>
                    <a:pt x="143" y="347"/>
                  </a:lnTo>
                  <a:lnTo>
                    <a:pt x="150" y="383"/>
                  </a:lnTo>
                  <a:lnTo>
                    <a:pt x="164" y="416"/>
                  </a:lnTo>
                  <a:lnTo>
                    <a:pt x="183" y="442"/>
                  </a:lnTo>
                  <a:lnTo>
                    <a:pt x="206" y="465"/>
                  </a:lnTo>
                  <a:lnTo>
                    <a:pt x="233" y="480"/>
                  </a:lnTo>
                  <a:lnTo>
                    <a:pt x="263" y="488"/>
                  </a:lnTo>
                  <a:lnTo>
                    <a:pt x="299" y="492"/>
                  </a:lnTo>
                  <a:lnTo>
                    <a:pt x="336" y="488"/>
                  </a:lnTo>
                  <a:lnTo>
                    <a:pt x="366" y="480"/>
                  </a:lnTo>
                  <a:lnTo>
                    <a:pt x="393" y="465"/>
                  </a:lnTo>
                  <a:lnTo>
                    <a:pt x="414" y="444"/>
                  </a:lnTo>
                  <a:lnTo>
                    <a:pt x="431" y="418"/>
                  </a:lnTo>
                  <a:lnTo>
                    <a:pt x="443" y="383"/>
                  </a:lnTo>
                  <a:lnTo>
                    <a:pt x="450" y="345"/>
                  </a:lnTo>
                  <a:lnTo>
                    <a:pt x="452" y="301"/>
                  </a:lnTo>
                  <a:lnTo>
                    <a:pt x="450" y="257"/>
                  </a:lnTo>
                  <a:lnTo>
                    <a:pt x="443" y="219"/>
                  </a:lnTo>
                  <a:lnTo>
                    <a:pt x="429" y="187"/>
                  </a:lnTo>
                  <a:lnTo>
                    <a:pt x="412" y="160"/>
                  </a:lnTo>
                  <a:lnTo>
                    <a:pt x="389" y="139"/>
                  </a:lnTo>
                  <a:lnTo>
                    <a:pt x="362" y="124"/>
                  </a:lnTo>
                  <a:lnTo>
                    <a:pt x="332" y="114"/>
                  </a:lnTo>
                  <a:lnTo>
                    <a:pt x="297" y="112"/>
                  </a:lnTo>
                  <a:close/>
                  <a:moveTo>
                    <a:pt x="305" y="0"/>
                  </a:moveTo>
                  <a:lnTo>
                    <a:pt x="357" y="4"/>
                  </a:lnTo>
                  <a:lnTo>
                    <a:pt x="404" y="13"/>
                  </a:lnTo>
                  <a:lnTo>
                    <a:pt x="446" y="28"/>
                  </a:lnTo>
                  <a:lnTo>
                    <a:pt x="485" y="51"/>
                  </a:lnTo>
                  <a:lnTo>
                    <a:pt x="517" y="78"/>
                  </a:lnTo>
                  <a:lnTo>
                    <a:pt x="544" y="112"/>
                  </a:lnTo>
                  <a:lnTo>
                    <a:pt x="565" y="152"/>
                  </a:lnTo>
                  <a:lnTo>
                    <a:pt x="580" y="196"/>
                  </a:lnTo>
                  <a:lnTo>
                    <a:pt x="590" y="244"/>
                  </a:lnTo>
                  <a:lnTo>
                    <a:pt x="593" y="297"/>
                  </a:lnTo>
                  <a:lnTo>
                    <a:pt x="590" y="351"/>
                  </a:lnTo>
                  <a:lnTo>
                    <a:pt x="580" y="398"/>
                  </a:lnTo>
                  <a:lnTo>
                    <a:pt x="565" y="444"/>
                  </a:lnTo>
                  <a:lnTo>
                    <a:pt x="542" y="484"/>
                  </a:lnTo>
                  <a:lnTo>
                    <a:pt x="511" y="521"/>
                  </a:lnTo>
                  <a:lnTo>
                    <a:pt x="477" y="551"/>
                  </a:lnTo>
                  <a:lnTo>
                    <a:pt x="437" y="574"/>
                  </a:lnTo>
                  <a:lnTo>
                    <a:pt x="393" y="591"/>
                  </a:lnTo>
                  <a:lnTo>
                    <a:pt x="345" y="601"/>
                  </a:lnTo>
                  <a:lnTo>
                    <a:pt x="292" y="604"/>
                  </a:lnTo>
                  <a:lnTo>
                    <a:pt x="240" y="601"/>
                  </a:lnTo>
                  <a:lnTo>
                    <a:pt x="194" y="591"/>
                  </a:lnTo>
                  <a:lnTo>
                    <a:pt x="150" y="576"/>
                  </a:lnTo>
                  <a:lnTo>
                    <a:pt x="112" y="553"/>
                  </a:lnTo>
                  <a:lnTo>
                    <a:pt x="80" y="524"/>
                  </a:lnTo>
                  <a:lnTo>
                    <a:pt x="51" y="490"/>
                  </a:lnTo>
                  <a:lnTo>
                    <a:pt x="28" y="452"/>
                  </a:lnTo>
                  <a:lnTo>
                    <a:pt x="13" y="408"/>
                  </a:lnTo>
                  <a:lnTo>
                    <a:pt x="3" y="360"/>
                  </a:lnTo>
                  <a:lnTo>
                    <a:pt x="0" y="309"/>
                  </a:lnTo>
                  <a:lnTo>
                    <a:pt x="3" y="254"/>
                  </a:lnTo>
                  <a:lnTo>
                    <a:pt x="13" y="204"/>
                  </a:lnTo>
                  <a:lnTo>
                    <a:pt x="28" y="158"/>
                  </a:lnTo>
                  <a:lnTo>
                    <a:pt x="51" y="118"/>
                  </a:lnTo>
                  <a:lnTo>
                    <a:pt x="82" y="82"/>
                  </a:lnTo>
                  <a:lnTo>
                    <a:pt x="116" y="53"/>
                  </a:lnTo>
                  <a:lnTo>
                    <a:pt x="156" y="30"/>
                  </a:lnTo>
                  <a:lnTo>
                    <a:pt x="200" y="13"/>
                  </a:lnTo>
                  <a:lnTo>
                    <a:pt x="252" y="4"/>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50" name="Freeform 11"/>
            <p:cNvSpPr>
              <a:spLocks/>
            </p:cNvSpPr>
            <p:nvPr/>
          </p:nvSpPr>
          <p:spPr bwMode="auto">
            <a:xfrm>
              <a:off x="1873070" y="1434131"/>
              <a:ext cx="123226" cy="193825"/>
            </a:xfrm>
            <a:custGeom>
              <a:avLst/>
              <a:gdLst>
                <a:gd name="T0" fmla="*/ 252 w 384"/>
                <a:gd name="T1" fmla="*/ 2 h 604"/>
                <a:gd name="T2" fmla="*/ 323 w 384"/>
                <a:gd name="T3" fmla="*/ 15 h 604"/>
                <a:gd name="T4" fmla="*/ 354 w 384"/>
                <a:gd name="T5" fmla="*/ 25 h 604"/>
                <a:gd name="T6" fmla="*/ 348 w 384"/>
                <a:gd name="T7" fmla="*/ 147 h 604"/>
                <a:gd name="T8" fmla="*/ 287 w 384"/>
                <a:gd name="T9" fmla="*/ 118 h 604"/>
                <a:gd name="T10" fmla="*/ 216 w 384"/>
                <a:gd name="T11" fmla="*/ 107 h 604"/>
                <a:gd name="T12" fmla="*/ 174 w 384"/>
                <a:gd name="T13" fmla="*/ 114 h 604"/>
                <a:gd name="T14" fmla="*/ 147 w 384"/>
                <a:gd name="T15" fmla="*/ 135 h 604"/>
                <a:gd name="T16" fmla="*/ 138 w 384"/>
                <a:gd name="T17" fmla="*/ 166 h 604"/>
                <a:gd name="T18" fmla="*/ 153 w 384"/>
                <a:gd name="T19" fmla="*/ 210 h 604"/>
                <a:gd name="T20" fmla="*/ 197 w 384"/>
                <a:gd name="T21" fmla="*/ 236 h 604"/>
                <a:gd name="T22" fmla="*/ 285 w 384"/>
                <a:gd name="T23" fmla="*/ 274 h 604"/>
                <a:gd name="T24" fmla="*/ 350 w 384"/>
                <a:gd name="T25" fmla="*/ 324 h 604"/>
                <a:gd name="T26" fmla="*/ 380 w 384"/>
                <a:gd name="T27" fmla="*/ 387 h 604"/>
                <a:gd name="T28" fmla="*/ 380 w 384"/>
                <a:gd name="T29" fmla="*/ 463 h 604"/>
                <a:gd name="T30" fmla="*/ 348 w 384"/>
                <a:gd name="T31" fmla="*/ 528 h 604"/>
                <a:gd name="T32" fmla="*/ 287 w 384"/>
                <a:gd name="T33" fmla="*/ 576 h 604"/>
                <a:gd name="T34" fmla="*/ 203 w 384"/>
                <a:gd name="T35" fmla="*/ 601 h 604"/>
                <a:gd name="T36" fmla="*/ 117 w 384"/>
                <a:gd name="T37" fmla="*/ 603 h 604"/>
                <a:gd name="T38" fmla="*/ 35 w 384"/>
                <a:gd name="T39" fmla="*/ 585 h 604"/>
                <a:gd name="T40" fmla="*/ 0 w 384"/>
                <a:gd name="T41" fmla="*/ 572 h 604"/>
                <a:gd name="T42" fmla="*/ 6 w 384"/>
                <a:gd name="T43" fmla="*/ 444 h 604"/>
                <a:gd name="T44" fmla="*/ 82 w 384"/>
                <a:gd name="T45" fmla="*/ 482 h 604"/>
                <a:gd name="T46" fmla="*/ 159 w 384"/>
                <a:gd name="T47" fmla="*/ 496 h 604"/>
                <a:gd name="T48" fmla="*/ 214 w 384"/>
                <a:gd name="T49" fmla="*/ 488 h 604"/>
                <a:gd name="T50" fmla="*/ 243 w 384"/>
                <a:gd name="T51" fmla="*/ 459 h 604"/>
                <a:gd name="T52" fmla="*/ 245 w 384"/>
                <a:gd name="T53" fmla="*/ 421 h 604"/>
                <a:gd name="T54" fmla="*/ 226 w 384"/>
                <a:gd name="T55" fmla="*/ 395 h 604"/>
                <a:gd name="T56" fmla="*/ 189 w 384"/>
                <a:gd name="T57" fmla="*/ 372 h 604"/>
                <a:gd name="T58" fmla="*/ 138 w 384"/>
                <a:gd name="T59" fmla="*/ 349 h 604"/>
                <a:gd name="T60" fmla="*/ 77 w 384"/>
                <a:gd name="T61" fmla="*/ 316 h 604"/>
                <a:gd name="T62" fmla="*/ 31 w 384"/>
                <a:gd name="T63" fmla="*/ 276 h 604"/>
                <a:gd name="T64" fmla="*/ 4 w 384"/>
                <a:gd name="T65" fmla="*/ 215 h 604"/>
                <a:gd name="T66" fmla="*/ 4 w 384"/>
                <a:gd name="T67" fmla="*/ 139 h 604"/>
                <a:gd name="T68" fmla="*/ 35 w 384"/>
                <a:gd name="T69" fmla="*/ 76 h 604"/>
                <a:gd name="T70" fmla="*/ 96 w 384"/>
                <a:gd name="T71" fmla="*/ 27 h 604"/>
                <a:gd name="T72" fmla="*/ 174 w 384"/>
                <a:gd name="T73" fmla="*/ 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 h="604">
                  <a:moveTo>
                    <a:pt x="222" y="0"/>
                  </a:moveTo>
                  <a:lnTo>
                    <a:pt x="252" y="2"/>
                  </a:lnTo>
                  <a:lnTo>
                    <a:pt x="289" y="7"/>
                  </a:lnTo>
                  <a:lnTo>
                    <a:pt x="323" y="15"/>
                  </a:lnTo>
                  <a:lnTo>
                    <a:pt x="352" y="25"/>
                  </a:lnTo>
                  <a:lnTo>
                    <a:pt x="354" y="25"/>
                  </a:lnTo>
                  <a:lnTo>
                    <a:pt x="354" y="151"/>
                  </a:lnTo>
                  <a:lnTo>
                    <a:pt x="348" y="147"/>
                  </a:lnTo>
                  <a:lnTo>
                    <a:pt x="319" y="131"/>
                  </a:lnTo>
                  <a:lnTo>
                    <a:pt x="287" y="118"/>
                  </a:lnTo>
                  <a:lnTo>
                    <a:pt x="252" y="110"/>
                  </a:lnTo>
                  <a:lnTo>
                    <a:pt x="216" y="107"/>
                  </a:lnTo>
                  <a:lnTo>
                    <a:pt x="193" y="109"/>
                  </a:lnTo>
                  <a:lnTo>
                    <a:pt x="174" y="114"/>
                  </a:lnTo>
                  <a:lnTo>
                    <a:pt x="159" y="124"/>
                  </a:lnTo>
                  <a:lnTo>
                    <a:pt x="147" y="135"/>
                  </a:lnTo>
                  <a:lnTo>
                    <a:pt x="140" y="149"/>
                  </a:lnTo>
                  <a:lnTo>
                    <a:pt x="138" y="166"/>
                  </a:lnTo>
                  <a:lnTo>
                    <a:pt x="142" y="191"/>
                  </a:lnTo>
                  <a:lnTo>
                    <a:pt x="153" y="210"/>
                  </a:lnTo>
                  <a:lnTo>
                    <a:pt x="170" y="221"/>
                  </a:lnTo>
                  <a:lnTo>
                    <a:pt x="197" y="236"/>
                  </a:lnTo>
                  <a:lnTo>
                    <a:pt x="235" y="252"/>
                  </a:lnTo>
                  <a:lnTo>
                    <a:pt x="285" y="274"/>
                  </a:lnTo>
                  <a:lnTo>
                    <a:pt x="323" y="299"/>
                  </a:lnTo>
                  <a:lnTo>
                    <a:pt x="350" y="324"/>
                  </a:lnTo>
                  <a:lnTo>
                    <a:pt x="369" y="355"/>
                  </a:lnTo>
                  <a:lnTo>
                    <a:pt x="380" y="387"/>
                  </a:lnTo>
                  <a:lnTo>
                    <a:pt x="384" y="423"/>
                  </a:lnTo>
                  <a:lnTo>
                    <a:pt x="380" y="463"/>
                  </a:lnTo>
                  <a:lnTo>
                    <a:pt x="369" y="498"/>
                  </a:lnTo>
                  <a:lnTo>
                    <a:pt x="348" y="528"/>
                  </a:lnTo>
                  <a:lnTo>
                    <a:pt x="321" y="555"/>
                  </a:lnTo>
                  <a:lnTo>
                    <a:pt x="287" y="576"/>
                  </a:lnTo>
                  <a:lnTo>
                    <a:pt x="249" y="591"/>
                  </a:lnTo>
                  <a:lnTo>
                    <a:pt x="203" y="601"/>
                  </a:lnTo>
                  <a:lnTo>
                    <a:pt x="153" y="604"/>
                  </a:lnTo>
                  <a:lnTo>
                    <a:pt x="117" y="603"/>
                  </a:lnTo>
                  <a:lnTo>
                    <a:pt x="75" y="595"/>
                  </a:lnTo>
                  <a:lnTo>
                    <a:pt x="35" y="585"/>
                  </a:lnTo>
                  <a:lnTo>
                    <a:pt x="2" y="572"/>
                  </a:lnTo>
                  <a:lnTo>
                    <a:pt x="0" y="572"/>
                  </a:lnTo>
                  <a:lnTo>
                    <a:pt x="0" y="440"/>
                  </a:lnTo>
                  <a:lnTo>
                    <a:pt x="6" y="444"/>
                  </a:lnTo>
                  <a:lnTo>
                    <a:pt x="42" y="465"/>
                  </a:lnTo>
                  <a:lnTo>
                    <a:pt x="82" y="482"/>
                  </a:lnTo>
                  <a:lnTo>
                    <a:pt x="123" y="494"/>
                  </a:lnTo>
                  <a:lnTo>
                    <a:pt x="159" y="496"/>
                  </a:lnTo>
                  <a:lnTo>
                    <a:pt x="189" y="494"/>
                  </a:lnTo>
                  <a:lnTo>
                    <a:pt x="214" y="488"/>
                  </a:lnTo>
                  <a:lnTo>
                    <a:pt x="233" y="477"/>
                  </a:lnTo>
                  <a:lnTo>
                    <a:pt x="243" y="459"/>
                  </a:lnTo>
                  <a:lnTo>
                    <a:pt x="247" y="439"/>
                  </a:lnTo>
                  <a:lnTo>
                    <a:pt x="245" y="421"/>
                  </a:lnTo>
                  <a:lnTo>
                    <a:pt x="239" y="406"/>
                  </a:lnTo>
                  <a:lnTo>
                    <a:pt x="226" y="395"/>
                  </a:lnTo>
                  <a:lnTo>
                    <a:pt x="209" y="381"/>
                  </a:lnTo>
                  <a:lnTo>
                    <a:pt x="189" y="372"/>
                  </a:lnTo>
                  <a:lnTo>
                    <a:pt x="167" y="360"/>
                  </a:lnTo>
                  <a:lnTo>
                    <a:pt x="138" y="349"/>
                  </a:lnTo>
                  <a:lnTo>
                    <a:pt x="103" y="334"/>
                  </a:lnTo>
                  <a:lnTo>
                    <a:pt x="77" y="316"/>
                  </a:lnTo>
                  <a:lnTo>
                    <a:pt x="54" y="301"/>
                  </a:lnTo>
                  <a:lnTo>
                    <a:pt x="31" y="276"/>
                  </a:lnTo>
                  <a:lnTo>
                    <a:pt x="14" y="248"/>
                  </a:lnTo>
                  <a:lnTo>
                    <a:pt x="4" y="215"/>
                  </a:lnTo>
                  <a:lnTo>
                    <a:pt x="0" y="177"/>
                  </a:lnTo>
                  <a:lnTo>
                    <a:pt x="4" y="139"/>
                  </a:lnTo>
                  <a:lnTo>
                    <a:pt x="16" y="105"/>
                  </a:lnTo>
                  <a:lnTo>
                    <a:pt x="35" y="76"/>
                  </a:lnTo>
                  <a:lnTo>
                    <a:pt x="61" y="49"/>
                  </a:lnTo>
                  <a:lnTo>
                    <a:pt x="96" y="27"/>
                  </a:lnTo>
                  <a:lnTo>
                    <a:pt x="132" y="11"/>
                  </a:lnTo>
                  <a:lnTo>
                    <a:pt x="174" y="4"/>
                  </a:lnTo>
                  <a:lnTo>
                    <a:pt x="22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51" name="Freeform 12"/>
            <p:cNvSpPr>
              <a:spLocks noEditPoints="1"/>
            </p:cNvSpPr>
            <p:nvPr/>
          </p:nvSpPr>
          <p:spPr bwMode="auto">
            <a:xfrm>
              <a:off x="2014908" y="1434131"/>
              <a:ext cx="190615" cy="193825"/>
            </a:xfrm>
            <a:custGeom>
              <a:avLst/>
              <a:gdLst>
                <a:gd name="T0" fmla="*/ 264 w 594"/>
                <a:gd name="T1" fmla="*/ 114 h 604"/>
                <a:gd name="T2" fmla="*/ 207 w 594"/>
                <a:gd name="T3" fmla="*/ 141 h 604"/>
                <a:gd name="T4" fmla="*/ 165 w 594"/>
                <a:gd name="T5" fmla="*/ 189 h 604"/>
                <a:gd name="T6" fmla="*/ 144 w 594"/>
                <a:gd name="T7" fmla="*/ 261 h 604"/>
                <a:gd name="T8" fmla="*/ 144 w 594"/>
                <a:gd name="T9" fmla="*/ 347 h 604"/>
                <a:gd name="T10" fmla="*/ 165 w 594"/>
                <a:gd name="T11" fmla="*/ 416 h 604"/>
                <a:gd name="T12" fmla="*/ 207 w 594"/>
                <a:gd name="T13" fmla="*/ 465 h 604"/>
                <a:gd name="T14" fmla="*/ 264 w 594"/>
                <a:gd name="T15" fmla="*/ 488 h 604"/>
                <a:gd name="T16" fmla="*/ 337 w 594"/>
                <a:gd name="T17" fmla="*/ 488 h 604"/>
                <a:gd name="T18" fmla="*/ 392 w 594"/>
                <a:gd name="T19" fmla="*/ 465 h 604"/>
                <a:gd name="T20" fmla="*/ 432 w 594"/>
                <a:gd name="T21" fmla="*/ 418 h 604"/>
                <a:gd name="T22" fmla="*/ 451 w 594"/>
                <a:gd name="T23" fmla="*/ 345 h 604"/>
                <a:gd name="T24" fmla="*/ 451 w 594"/>
                <a:gd name="T25" fmla="*/ 257 h 604"/>
                <a:gd name="T26" fmla="*/ 430 w 594"/>
                <a:gd name="T27" fmla="*/ 187 h 604"/>
                <a:gd name="T28" fmla="*/ 390 w 594"/>
                <a:gd name="T29" fmla="*/ 139 h 604"/>
                <a:gd name="T30" fmla="*/ 333 w 594"/>
                <a:gd name="T31" fmla="*/ 114 h 604"/>
                <a:gd name="T32" fmla="*/ 306 w 594"/>
                <a:gd name="T33" fmla="*/ 0 h 604"/>
                <a:gd name="T34" fmla="*/ 405 w 594"/>
                <a:gd name="T35" fmla="*/ 13 h 604"/>
                <a:gd name="T36" fmla="*/ 485 w 594"/>
                <a:gd name="T37" fmla="*/ 51 h 604"/>
                <a:gd name="T38" fmla="*/ 545 w 594"/>
                <a:gd name="T39" fmla="*/ 112 h 604"/>
                <a:gd name="T40" fmla="*/ 581 w 594"/>
                <a:gd name="T41" fmla="*/ 196 h 604"/>
                <a:gd name="T42" fmla="*/ 594 w 594"/>
                <a:gd name="T43" fmla="*/ 297 h 604"/>
                <a:gd name="T44" fmla="*/ 581 w 594"/>
                <a:gd name="T45" fmla="*/ 398 h 604"/>
                <a:gd name="T46" fmla="*/ 543 w 594"/>
                <a:gd name="T47" fmla="*/ 484 h 604"/>
                <a:gd name="T48" fmla="*/ 478 w 594"/>
                <a:gd name="T49" fmla="*/ 551 h 604"/>
                <a:gd name="T50" fmla="*/ 394 w 594"/>
                <a:gd name="T51" fmla="*/ 591 h 604"/>
                <a:gd name="T52" fmla="*/ 293 w 594"/>
                <a:gd name="T53" fmla="*/ 604 h 604"/>
                <a:gd name="T54" fmla="*/ 195 w 594"/>
                <a:gd name="T55" fmla="*/ 591 h 604"/>
                <a:gd name="T56" fmla="*/ 113 w 594"/>
                <a:gd name="T57" fmla="*/ 553 h 604"/>
                <a:gd name="T58" fmla="*/ 52 w 594"/>
                <a:gd name="T59" fmla="*/ 490 h 604"/>
                <a:gd name="T60" fmla="*/ 14 w 594"/>
                <a:gd name="T61" fmla="*/ 408 h 604"/>
                <a:gd name="T62" fmla="*/ 0 w 594"/>
                <a:gd name="T63" fmla="*/ 309 h 604"/>
                <a:gd name="T64" fmla="*/ 14 w 594"/>
                <a:gd name="T65" fmla="*/ 204 h 604"/>
                <a:gd name="T66" fmla="*/ 52 w 594"/>
                <a:gd name="T67" fmla="*/ 118 h 604"/>
                <a:gd name="T68" fmla="*/ 117 w 594"/>
                <a:gd name="T69" fmla="*/ 53 h 604"/>
                <a:gd name="T70" fmla="*/ 201 w 594"/>
                <a:gd name="T71" fmla="*/ 13 h 604"/>
                <a:gd name="T72" fmla="*/ 306 w 594"/>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4" h="604">
                  <a:moveTo>
                    <a:pt x="298" y="112"/>
                  </a:moveTo>
                  <a:lnTo>
                    <a:pt x="264" y="114"/>
                  </a:lnTo>
                  <a:lnTo>
                    <a:pt x="233" y="124"/>
                  </a:lnTo>
                  <a:lnTo>
                    <a:pt x="207" y="141"/>
                  </a:lnTo>
                  <a:lnTo>
                    <a:pt x="184" y="162"/>
                  </a:lnTo>
                  <a:lnTo>
                    <a:pt x="165" y="189"/>
                  </a:lnTo>
                  <a:lnTo>
                    <a:pt x="151" y="223"/>
                  </a:lnTo>
                  <a:lnTo>
                    <a:pt x="144" y="261"/>
                  </a:lnTo>
                  <a:lnTo>
                    <a:pt x="142" y="305"/>
                  </a:lnTo>
                  <a:lnTo>
                    <a:pt x="144" y="347"/>
                  </a:lnTo>
                  <a:lnTo>
                    <a:pt x="151" y="383"/>
                  </a:lnTo>
                  <a:lnTo>
                    <a:pt x="165" y="416"/>
                  </a:lnTo>
                  <a:lnTo>
                    <a:pt x="184" y="442"/>
                  </a:lnTo>
                  <a:lnTo>
                    <a:pt x="207" y="465"/>
                  </a:lnTo>
                  <a:lnTo>
                    <a:pt x="233" y="480"/>
                  </a:lnTo>
                  <a:lnTo>
                    <a:pt x="264" y="488"/>
                  </a:lnTo>
                  <a:lnTo>
                    <a:pt x="300" y="492"/>
                  </a:lnTo>
                  <a:lnTo>
                    <a:pt x="337" y="488"/>
                  </a:lnTo>
                  <a:lnTo>
                    <a:pt x="367" y="480"/>
                  </a:lnTo>
                  <a:lnTo>
                    <a:pt x="392" y="465"/>
                  </a:lnTo>
                  <a:lnTo>
                    <a:pt x="415" y="444"/>
                  </a:lnTo>
                  <a:lnTo>
                    <a:pt x="432" y="418"/>
                  </a:lnTo>
                  <a:lnTo>
                    <a:pt x="443" y="383"/>
                  </a:lnTo>
                  <a:lnTo>
                    <a:pt x="451" y="345"/>
                  </a:lnTo>
                  <a:lnTo>
                    <a:pt x="453" y="301"/>
                  </a:lnTo>
                  <a:lnTo>
                    <a:pt x="451" y="257"/>
                  </a:lnTo>
                  <a:lnTo>
                    <a:pt x="443" y="219"/>
                  </a:lnTo>
                  <a:lnTo>
                    <a:pt x="430" y="187"/>
                  </a:lnTo>
                  <a:lnTo>
                    <a:pt x="411" y="160"/>
                  </a:lnTo>
                  <a:lnTo>
                    <a:pt x="390" y="139"/>
                  </a:lnTo>
                  <a:lnTo>
                    <a:pt x="363" y="124"/>
                  </a:lnTo>
                  <a:lnTo>
                    <a:pt x="333" y="114"/>
                  </a:lnTo>
                  <a:lnTo>
                    <a:pt x="298" y="112"/>
                  </a:lnTo>
                  <a:close/>
                  <a:moveTo>
                    <a:pt x="306" y="0"/>
                  </a:moveTo>
                  <a:lnTo>
                    <a:pt x="358" y="4"/>
                  </a:lnTo>
                  <a:lnTo>
                    <a:pt x="405" y="13"/>
                  </a:lnTo>
                  <a:lnTo>
                    <a:pt x="447" y="28"/>
                  </a:lnTo>
                  <a:lnTo>
                    <a:pt x="485" y="51"/>
                  </a:lnTo>
                  <a:lnTo>
                    <a:pt x="518" y="78"/>
                  </a:lnTo>
                  <a:lnTo>
                    <a:pt x="545" y="112"/>
                  </a:lnTo>
                  <a:lnTo>
                    <a:pt x="566" y="152"/>
                  </a:lnTo>
                  <a:lnTo>
                    <a:pt x="581" y="196"/>
                  </a:lnTo>
                  <a:lnTo>
                    <a:pt x="591" y="244"/>
                  </a:lnTo>
                  <a:lnTo>
                    <a:pt x="594" y="297"/>
                  </a:lnTo>
                  <a:lnTo>
                    <a:pt x="591" y="351"/>
                  </a:lnTo>
                  <a:lnTo>
                    <a:pt x="581" y="398"/>
                  </a:lnTo>
                  <a:lnTo>
                    <a:pt x="564" y="444"/>
                  </a:lnTo>
                  <a:lnTo>
                    <a:pt x="543" y="484"/>
                  </a:lnTo>
                  <a:lnTo>
                    <a:pt x="512" y="521"/>
                  </a:lnTo>
                  <a:lnTo>
                    <a:pt x="478" y="551"/>
                  </a:lnTo>
                  <a:lnTo>
                    <a:pt x="438" y="574"/>
                  </a:lnTo>
                  <a:lnTo>
                    <a:pt x="394" y="591"/>
                  </a:lnTo>
                  <a:lnTo>
                    <a:pt x="346" y="601"/>
                  </a:lnTo>
                  <a:lnTo>
                    <a:pt x="293" y="604"/>
                  </a:lnTo>
                  <a:lnTo>
                    <a:pt x="241" y="601"/>
                  </a:lnTo>
                  <a:lnTo>
                    <a:pt x="195" y="591"/>
                  </a:lnTo>
                  <a:lnTo>
                    <a:pt x="151" y="576"/>
                  </a:lnTo>
                  <a:lnTo>
                    <a:pt x="113" y="553"/>
                  </a:lnTo>
                  <a:lnTo>
                    <a:pt x="79" y="524"/>
                  </a:lnTo>
                  <a:lnTo>
                    <a:pt x="52" y="490"/>
                  </a:lnTo>
                  <a:lnTo>
                    <a:pt x="29" y="452"/>
                  </a:lnTo>
                  <a:lnTo>
                    <a:pt x="14" y="408"/>
                  </a:lnTo>
                  <a:lnTo>
                    <a:pt x="4" y="360"/>
                  </a:lnTo>
                  <a:lnTo>
                    <a:pt x="0" y="309"/>
                  </a:lnTo>
                  <a:lnTo>
                    <a:pt x="4" y="254"/>
                  </a:lnTo>
                  <a:lnTo>
                    <a:pt x="14" y="204"/>
                  </a:lnTo>
                  <a:lnTo>
                    <a:pt x="29" y="158"/>
                  </a:lnTo>
                  <a:lnTo>
                    <a:pt x="52" y="118"/>
                  </a:lnTo>
                  <a:lnTo>
                    <a:pt x="81" y="82"/>
                  </a:lnTo>
                  <a:lnTo>
                    <a:pt x="117" y="53"/>
                  </a:lnTo>
                  <a:lnTo>
                    <a:pt x="157" y="30"/>
                  </a:lnTo>
                  <a:lnTo>
                    <a:pt x="201" y="13"/>
                  </a:lnTo>
                  <a:lnTo>
                    <a:pt x="251" y="4"/>
                  </a:lnTo>
                  <a:lnTo>
                    <a:pt x="30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52" name="Freeform 13"/>
            <p:cNvSpPr>
              <a:spLocks/>
            </p:cNvSpPr>
            <p:nvPr/>
          </p:nvSpPr>
          <p:spPr bwMode="auto">
            <a:xfrm>
              <a:off x="2210016" y="1346845"/>
              <a:ext cx="227840" cy="281110"/>
            </a:xfrm>
            <a:custGeom>
              <a:avLst/>
              <a:gdLst>
                <a:gd name="T0" fmla="*/ 347 w 710"/>
                <a:gd name="T1" fmla="*/ 2 h 877"/>
                <a:gd name="T2" fmla="*/ 384 w 710"/>
                <a:gd name="T3" fmla="*/ 12 h 877"/>
                <a:gd name="T4" fmla="*/ 378 w 710"/>
                <a:gd name="T5" fmla="*/ 124 h 877"/>
                <a:gd name="T6" fmla="*/ 319 w 710"/>
                <a:gd name="T7" fmla="*/ 111 h 877"/>
                <a:gd name="T8" fmla="*/ 273 w 710"/>
                <a:gd name="T9" fmla="*/ 122 h 877"/>
                <a:gd name="T10" fmla="*/ 242 w 710"/>
                <a:gd name="T11" fmla="*/ 157 h 877"/>
                <a:gd name="T12" fmla="*/ 233 w 710"/>
                <a:gd name="T13" fmla="*/ 214 h 877"/>
                <a:gd name="T14" fmla="*/ 437 w 710"/>
                <a:gd name="T15" fmla="*/ 286 h 877"/>
                <a:gd name="T16" fmla="*/ 439 w 710"/>
                <a:gd name="T17" fmla="*/ 155 h 877"/>
                <a:gd name="T18" fmla="*/ 573 w 710"/>
                <a:gd name="T19" fmla="*/ 115 h 877"/>
                <a:gd name="T20" fmla="*/ 710 w 710"/>
                <a:gd name="T21" fmla="*/ 286 h 877"/>
                <a:gd name="T22" fmla="*/ 573 w 710"/>
                <a:gd name="T23" fmla="*/ 397 h 877"/>
                <a:gd name="T24" fmla="*/ 575 w 710"/>
                <a:gd name="T25" fmla="*/ 702 h 877"/>
                <a:gd name="T26" fmla="*/ 592 w 710"/>
                <a:gd name="T27" fmla="*/ 744 h 877"/>
                <a:gd name="T28" fmla="*/ 626 w 710"/>
                <a:gd name="T29" fmla="*/ 763 h 877"/>
                <a:gd name="T30" fmla="*/ 659 w 710"/>
                <a:gd name="T31" fmla="*/ 765 h 877"/>
                <a:gd name="T32" fmla="*/ 678 w 710"/>
                <a:gd name="T33" fmla="*/ 761 h 877"/>
                <a:gd name="T34" fmla="*/ 697 w 710"/>
                <a:gd name="T35" fmla="*/ 753 h 877"/>
                <a:gd name="T36" fmla="*/ 710 w 710"/>
                <a:gd name="T37" fmla="*/ 744 h 877"/>
                <a:gd name="T38" fmla="*/ 708 w 710"/>
                <a:gd name="T39" fmla="*/ 858 h 877"/>
                <a:gd name="T40" fmla="*/ 666 w 710"/>
                <a:gd name="T41" fmla="*/ 872 h 877"/>
                <a:gd name="T42" fmla="*/ 609 w 710"/>
                <a:gd name="T43" fmla="*/ 877 h 877"/>
                <a:gd name="T44" fmla="*/ 525 w 710"/>
                <a:gd name="T45" fmla="*/ 862 h 877"/>
                <a:gd name="T46" fmla="*/ 468 w 710"/>
                <a:gd name="T47" fmla="*/ 816 h 877"/>
                <a:gd name="T48" fmla="*/ 441 w 710"/>
                <a:gd name="T49" fmla="*/ 742 h 877"/>
                <a:gd name="T50" fmla="*/ 437 w 710"/>
                <a:gd name="T51" fmla="*/ 397 h 877"/>
                <a:gd name="T52" fmla="*/ 233 w 710"/>
                <a:gd name="T53" fmla="*/ 864 h 877"/>
                <a:gd name="T54" fmla="*/ 95 w 710"/>
                <a:gd name="T55" fmla="*/ 397 h 877"/>
                <a:gd name="T56" fmla="*/ 0 w 710"/>
                <a:gd name="T57" fmla="*/ 286 h 877"/>
                <a:gd name="T58" fmla="*/ 95 w 710"/>
                <a:gd name="T59" fmla="*/ 206 h 877"/>
                <a:gd name="T60" fmla="*/ 107 w 710"/>
                <a:gd name="T61" fmla="*/ 132 h 877"/>
                <a:gd name="T62" fmla="*/ 141 w 710"/>
                <a:gd name="T63" fmla="*/ 71 h 877"/>
                <a:gd name="T64" fmla="*/ 196 w 710"/>
                <a:gd name="T65" fmla="*/ 25 h 877"/>
                <a:gd name="T66" fmla="*/ 265 w 710"/>
                <a:gd name="T67" fmla="*/ 2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10" h="877">
                  <a:moveTo>
                    <a:pt x="305" y="0"/>
                  </a:moveTo>
                  <a:lnTo>
                    <a:pt x="347" y="2"/>
                  </a:lnTo>
                  <a:lnTo>
                    <a:pt x="382" y="10"/>
                  </a:lnTo>
                  <a:lnTo>
                    <a:pt x="384" y="12"/>
                  </a:lnTo>
                  <a:lnTo>
                    <a:pt x="384" y="128"/>
                  </a:lnTo>
                  <a:lnTo>
                    <a:pt x="378" y="124"/>
                  </a:lnTo>
                  <a:lnTo>
                    <a:pt x="347" y="115"/>
                  </a:lnTo>
                  <a:lnTo>
                    <a:pt x="319" y="111"/>
                  </a:lnTo>
                  <a:lnTo>
                    <a:pt x="294" y="115"/>
                  </a:lnTo>
                  <a:lnTo>
                    <a:pt x="273" y="122"/>
                  </a:lnTo>
                  <a:lnTo>
                    <a:pt x="256" y="137"/>
                  </a:lnTo>
                  <a:lnTo>
                    <a:pt x="242" y="157"/>
                  </a:lnTo>
                  <a:lnTo>
                    <a:pt x="235" y="183"/>
                  </a:lnTo>
                  <a:lnTo>
                    <a:pt x="233" y="214"/>
                  </a:lnTo>
                  <a:lnTo>
                    <a:pt x="233" y="286"/>
                  </a:lnTo>
                  <a:lnTo>
                    <a:pt x="437" y="286"/>
                  </a:lnTo>
                  <a:lnTo>
                    <a:pt x="437" y="157"/>
                  </a:lnTo>
                  <a:lnTo>
                    <a:pt x="439" y="155"/>
                  </a:lnTo>
                  <a:lnTo>
                    <a:pt x="569" y="116"/>
                  </a:lnTo>
                  <a:lnTo>
                    <a:pt x="573" y="115"/>
                  </a:lnTo>
                  <a:lnTo>
                    <a:pt x="573" y="286"/>
                  </a:lnTo>
                  <a:lnTo>
                    <a:pt x="710" y="286"/>
                  </a:lnTo>
                  <a:lnTo>
                    <a:pt x="710" y="397"/>
                  </a:lnTo>
                  <a:lnTo>
                    <a:pt x="573" y="397"/>
                  </a:lnTo>
                  <a:lnTo>
                    <a:pt x="573" y="670"/>
                  </a:lnTo>
                  <a:lnTo>
                    <a:pt x="575" y="702"/>
                  </a:lnTo>
                  <a:lnTo>
                    <a:pt x="582" y="727"/>
                  </a:lnTo>
                  <a:lnTo>
                    <a:pt x="592" y="744"/>
                  </a:lnTo>
                  <a:lnTo>
                    <a:pt x="607" y="755"/>
                  </a:lnTo>
                  <a:lnTo>
                    <a:pt x="626" y="763"/>
                  </a:lnTo>
                  <a:lnTo>
                    <a:pt x="651" y="765"/>
                  </a:lnTo>
                  <a:lnTo>
                    <a:pt x="659" y="765"/>
                  </a:lnTo>
                  <a:lnTo>
                    <a:pt x="666" y="763"/>
                  </a:lnTo>
                  <a:lnTo>
                    <a:pt x="678" y="761"/>
                  </a:lnTo>
                  <a:lnTo>
                    <a:pt x="687" y="757"/>
                  </a:lnTo>
                  <a:lnTo>
                    <a:pt x="697" y="753"/>
                  </a:lnTo>
                  <a:lnTo>
                    <a:pt x="704" y="748"/>
                  </a:lnTo>
                  <a:lnTo>
                    <a:pt x="710" y="744"/>
                  </a:lnTo>
                  <a:lnTo>
                    <a:pt x="710" y="856"/>
                  </a:lnTo>
                  <a:lnTo>
                    <a:pt x="708" y="858"/>
                  </a:lnTo>
                  <a:lnTo>
                    <a:pt x="693" y="864"/>
                  </a:lnTo>
                  <a:lnTo>
                    <a:pt x="666" y="872"/>
                  </a:lnTo>
                  <a:lnTo>
                    <a:pt x="638" y="876"/>
                  </a:lnTo>
                  <a:lnTo>
                    <a:pt x="609" y="877"/>
                  </a:lnTo>
                  <a:lnTo>
                    <a:pt x="563" y="874"/>
                  </a:lnTo>
                  <a:lnTo>
                    <a:pt x="525" y="862"/>
                  </a:lnTo>
                  <a:lnTo>
                    <a:pt x="492" y="843"/>
                  </a:lnTo>
                  <a:lnTo>
                    <a:pt x="468" y="816"/>
                  </a:lnTo>
                  <a:lnTo>
                    <a:pt x="450" y="784"/>
                  </a:lnTo>
                  <a:lnTo>
                    <a:pt x="441" y="742"/>
                  </a:lnTo>
                  <a:lnTo>
                    <a:pt x="437" y="694"/>
                  </a:lnTo>
                  <a:lnTo>
                    <a:pt x="437" y="397"/>
                  </a:lnTo>
                  <a:lnTo>
                    <a:pt x="233" y="397"/>
                  </a:lnTo>
                  <a:lnTo>
                    <a:pt x="233" y="864"/>
                  </a:lnTo>
                  <a:lnTo>
                    <a:pt x="95" y="864"/>
                  </a:lnTo>
                  <a:lnTo>
                    <a:pt x="95" y="397"/>
                  </a:lnTo>
                  <a:lnTo>
                    <a:pt x="0" y="397"/>
                  </a:lnTo>
                  <a:lnTo>
                    <a:pt x="0" y="286"/>
                  </a:lnTo>
                  <a:lnTo>
                    <a:pt x="95" y="286"/>
                  </a:lnTo>
                  <a:lnTo>
                    <a:pt x="95" y="206"/>
                  </a:lnTo>
                  <a:lnTo>
                    <a:pt x="99" y="168"/>
                  </a:lnTo>
                  <a:lnTo>
                    <a:pt x="107" y="132"/>
                  </a:lnTo>
                  <a:lnTo>
                    <a:pt x="122" y="99"/>
                  </a:lnTo>
                  <a:lnTo>
                    <a:pt x="141" y="71"/>
                  </a:lnTo>
                  <a:lnTo>
                    <a:pt x="166" y="46"/>
                  </a:lnTo>
                  <a:lnTo>
                    <a:pt x="196" y="25"/>
                  </a:lnTo>
                  <a:lnTo>
                    <a:pt x="229" y="12"/>
                  </a:lnTo>
                  <a:lnTo>
                    <a:pt x="265" y="2"/>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53" name="Rectangle 14"/>
            <p:cNvSpPr>
              <a:spLocks noChangeArrowheads="1"/>
            </p:cNvSpPr>
            <p:nvPr/>
          </p:nvSpPr>
          <p:spPr bwMode="auto">
            <a:xfrm>
              <a:off x="416178" y="1279456"/>
              <a:ext cx="205377" cy="204093"/>
            </a:xfrm>
            <a:prstGeom prst="rect">
              <a:avLst/>
            </a:prstGeom>
            <a:solidFill>
              <a:srgbClr val="FF40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54" name="Rectangle 15"/>
            <p:cNvSpPr>
              <a:spLocks noChangeArrowheads="1"/>
            </p:cNvSpPr>
            <p:nvPr/>
          </p:nvSpPr>
          <p:spPr bwMode="auto">
            <a:xfrm>
              <a:off x="642734" y="1279456"/>
              <a:ext cx="204735" cy="204093"/>
            </a:xfrm>
            <a:prstGeom prst="rect">
              <a:avLst/>
            </a:prstGeom>
            <a:solidFill>
              <a:srgbClr val="8DC63F"/>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55" name="Rectangle 16"/>
            <p:cNvSpPr>
              <a:spLocks noChangeArrowheads="1"/>
            </p:cNvSpPr>
            <p:nvPr/>
          </p:nvSpPr>
          <p:spPr bwMode="auto">
            <a:xfrm>
              <a:off x="416178" y="1505371"/>
              <a:ext cx="205377" cy="204735"/>
            </a:xfrm>
            <a:prstGeom prst="rect">
              <a:avLst/>
            </a:prstGeom>
            <a:solidFill>
              <a:srgbClr val="00B0F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56" name="Rectangle 17"/>
            <p:cNvSpPr>
              <a:spLocks noChangeArrowheads="1"/>
            </p:cNvSpPr>
            <p:nvPr/>
          </p:nvSpPr>
          <p:spPr bwMode="auto">
            <a:xfrm>
              <a:off x="642734" y="1505371"/>
              <a:ext cx="204735" cy="204735"/>
            </a:xfrm>
            <a:prstGeom prst="rect">
              <a:avLst/>
            </a:prstGeom>
            <a:solidFill>
              <a:srgbClr val="FFBF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grpSp>
    </p:spTree>
    <p:extLst>
      <p:ext uri="{BB962C8B-B14F-4D97-AF65-F5344CB8AC3E}">
        <p14:creationId xmlns:p14="http://schemas.microsoft.com/office/powerpoint/2010/main" val="321554966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2"/>
            <a:ext cx="11887200" cy="2510095"/>
          </a:xfrm>
          <a:prstGeom prst="rect">
            <a:avLst/>
          </a:prstGeom>
        </p:spPr>
        <p:txBody>
          <a:bodyPr/>
          <a:lstStyle>
            <a:lvl1pPr marL="290480" indent="-290480">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35" indent="-28095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913" indent="-290480">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88" indent="-22857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61" indent="-22857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3"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3742776556"/>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39" y="1212850"/>
            <a:ext cx="11889564" cy="2059025"/>
          </a:xfrm>
        </p:spPr>
        <p:txBody>
          <a:bodyPr/>
          <a:lstStyle>
            <a:lvl1pPr marL="0" indent="0">
              <a:buNone/>
              <a:defRPr/>
            </a:lvl1pPr>
            <a:lvl2pPr marL="28570" indent="0">
              <a:buNone/>
              <a:defRPr sz="2000"/>
            </a:lvl2pPr>
            <a:lvl3pPr marL="223798" indent="0">
              <a:buNone/>
              <a:defRPr sz="2000"/>
            </a:lvl3pPr>
            <a:lvl4pPr marL="476163" indent="0">
              <a:buNone/>
              <a:defRPr sz="1800"/>
            </a:lvl4pPr>
            <a:lvl5pPr marL="739639" indent="0">
              <a:buNone/>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userDrawn="1"/>
        </p:nvSpPr>
        <p:spPr bwMode="auto">
          <a:xfrm>
            <a:off x="1" y="6445886"/>
            <a:ext cx="12436475" cy="54864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301" fontAlgn="base">
              <a:lnSpc>
                <a:spcPct val="90000"/>
              </a:lnSpc>
              <a:spcBef>
                <a:spcPct val="0"/>
              </a:spcBef>
              <a:spcAft>
                <a:spcPct val="0"/>
              </a:spcAft>
              <a:defRPr/>
            </a:pPr>
            <a:endParaRPr lang="en-US" sz="2399"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1967875" y="6502929"/>
            <a:ext cx="346364" cy="423334"/>
          </a:xfrm>
          <a:prstGeom prst="rect">
            <a:avLst/>
          </a:prstGeom>
        </p:spPr>
      </p:pic>
    </p:spTree>
    <p:extLst>
      <p:ext uri="{BB962C8B-B14F-4D97-AF65-F5344CB8AC3E}">
        <p14:creationId xmlns:p14="http://schemas.microsoft.com/office/powerpoint/2010/main" val="306192255"/>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74209" y="6362033"/>
            <a:ext cx="11888061" cy="334579"/>
          </a:xfrm>
        </p:spPr>
        <p:txBody>
          <a:bodyPr anchor="b" anchorCtr="0">
            <a:spAutoFit/>
          </a:bodyPr>
          <a:lstStyle>
            <a:lvl1pPr>
              <a:spcBef>
                <a:spcPts val="0"/>
              </a:spcBef>
              <a:defRPr sz="816"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771127282"/>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83148" y="1668463"/>
            <a:ext cx="2743200" cy="5029200"/>
          </a:xfrm>
        </p:spPr>
        <p:txBody>
          <a:bodyPr>
            <a:noAutofit/>
          </a:bodyPr>
          <a:lstStyle>
            <a:lvl1pPr marL="342900" indent="-34290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1281390374"/>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74209" y="6362033"/>
            <a:ext cx="11888061" cy="334579"/>
          </a:xfrm>
        </p:spPr>
        <p:txBody>
          <a:bodyPr anchor="b" anchorCtr="0">
            <a:spAutoFit/>
          </a:bodyPr>
          <a:lstStyle>
            <a:lvl1pPr>
              <a:spcBef>
                <a:spcPts val="0"/>
              </a:spcBef>
              <a:defRPr sz="816"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Footnote</a:t>
            </a:r>
          </a:p>
        </p:txBody>
      </p:sp>
    </p:spTree>
    <p:extLst>
      <p:ext uri="{BB962C8B-B14F-4D97-AF65-F5344CB8AC3E}">
        <p14:creationId xmlns:p14="http://schemas.microsoft.com/office/powerpoint/2010/main" val="1201271579"/>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74209" y="6362033"/>
            <a:ext cx="11888061" cy="334579"/>
          </a:xfrm>
        </p:spPr>
        <p:txBody>
          <a:bodyPr anchor="b" anchorCtr="0">
            <a:spAutoFit/>
          </a:bodyPr>
          <a:lstStyle>
            <a:lvl1pPr>
              <a:spcBef>
                <a:spcPts val="0"/>
              </a:spcBef>
              <a:defRPr sz="816"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61643423"/>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7_Title and Content">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74209" y="6362033"/>
            <a:ext cx="11888061" cy="334579"/>
          </a:xfrm>
        </p:spPr>
        <p:txBody>
          <a:bodyPr anchor="b" anchorCtr="0">
            <a:spAutoFit/>
          </a:bodyPr>
          <a:lstStyle>
            <a:lvl1pPr>
              <a:spcBef>
                <a:spcPts val="0"/>
              </a:spcBef>
              <a:defRPr sz="816"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Footnote</a:t>
            </a:r>
          </a:p>
        </p:txBody>
      </p:sp>
    </p:spTree>
    <p:extLst>
      <p:ext uri="{BB962C8B-B14F-4D97-AF65-F5344CB8AC3E}">
        <p14:creationId xmlns:p14="http://schemas.microsoft.com/office/powerpoint/2010/main" val="758506499"/>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8_Title and Content">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74209" y="6357595"/>
            <a:ext cx="11888061" cy="339016"/>
          </a:xfrm>
        </p:spPr>
        <p:txBody>
          <a:bodyPr anchor="b" anchorCtr="0">
            <a:spAutoFit/>
          </a:bodyPr>
          <a:lstStyle>
            <a:lvl1pPr>
              <a:spcBef>
                <a:spcPts val="0"/>
              </a:spcBef>
              <a:defRPr sz="816"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Footnote</a:t>
            </a:r>
          </a:p>
        </p:txBody>
      </p:sp>
    </p:spTree>
    <p:extLst>
      <p:ext uri="{BB962C8B-B14F-4D97-AF65-F5344CB8AC3E}">
        <p14:creationId xmlns:p14="http://schemas.microsoft.com/office/powerpoint/2010/main" val="4155820521"/>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74638" y="1211263"/>
            <a:ext cx="5943599" cy="5486400"/>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6218238" y="1211263"/>
            <a:ext cx="5943599" cy="5486400"/>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74209" y="6357595"/>
            <a:ext cx="11888061" cy="339016"/>
          </a:xfrm>
        </p:spPr>
        <p:txBody>
          <a:bodyPr anchor="b" anchorCtr="0">
            <a:spAutoFit/>
          </a:bodyPr>
          <a:lstStyle>
            <a:lvl1pPr>
              <a:spcBef>
                <a:spcPts val="0"/>
              </a:spcBef>
              <a:defRPr sz="816"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868141188"/>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_Narrow Left Column">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74638" y="1211263"/>
            <a:ext cx="3657600" cy="5486400"/>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3932236" y="1211263"/>
            <a:ext cx="8229601" cy="5486400"/>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74209" y="6357595"/>
            <a:ext cx="11888061" cy="339016"/>
          </a:xfrm>
        </p:spPr>
        <p:txBody>
          <a:bodyPr anchor="b" anchorCtr="0">
            <a:spAutoFit/>
          </a:bodyPr>
          <a:lstStyle>
            <a:lvl1pPr>
              <a:spcBef>
                <a:spcPts val="0"/>
              </a:spcBef>
              <a:defRPr sz="816"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439861537"/>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4" name="Text Placeholder 2"/>
          <p:cNvSpPr>
            <a:spLocks noGrp="1"/>
          </p:cNvSpPr>
          <p:nvPr>
            <p:ph type="body" sz="quarter" idx="13" hasCustomPrompt="1"/>
          </p:nvPr>
        </p:nvSpPr>
        <p:spPr>
          <a:xfrm>
            <a:off x="274209" y="6357595"/>
            <a:ext cx="11888061" cy="339016"/>
          </a:xfrm>
        </p:spPr>
        <p:txBody>
          <a:bodyPr anchor="b" anchorCtr="0">
            <a:spAutoFit/>
          </a:bodyPr>
          <a:lstStyle>
            <a:lvl1pPr>
              <a:spcBef>
                <a:spcPts val="0"/>
              </a:spcBef>
              <a:defRPr sz="816"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Footnote</a:t>
            </a:r>
          </a:p>
        </p:txBody>
      </p:sp>
    </p:spTree>
    <p:extLst>
      <p:ext uri="{BB962C8B-B14F-4D97-AF65-F5344CB8AC3E}">
        <p14:creationId xmlns:p14="http://schemas.microsoft.com/office/powerpoint/2010/main" val="1842443903"/>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5156917"/>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3_Color Block">
    <p:spTree>
      <p:nvGrpSpPr>
        <p:cNvPr id="1" name=""/>
        <p:cNvGrpSpPr/>
        <p:nvPr/>
      </p:nvGrpSpPr>
      <p:grpSpPr>
        <a:xfrm>
          <a:off x="0" y="0"/>
          <a:ext cx="0" cy="0"/>
          <a:chOff x="0" y="0"/>
          <a:chExt cx="0" cy="0"/>
        </a:xfrm>
      </p:grpSpPr>
      <p:sp>
        <p:nvSpPr>
          <p:cNvPr id="2" name="Rectangle 1"/>
          <p:cNvSpPr/>
          <p:nvPr userDrawn="1"/>
        </p:nvSpPr>
        <p:spPr>
          <a:xfrm>
            <a:off x="0" y="0"/>
            <a:ext cx="6218238" cy="69945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86521" tIns="149217" rIns="186521" bIns="149217" rtlCol="0" anchor="t" anchorCtr="0"/>
          <a:lstStyle/>
          <a:p>
            <a:pPr algn="ctr" defTabSz="932573">
              <a:lnSpc>
                <a:spcPct val="90000"/>
              </a:lnSpc>
              <a:spcBef>
                <a:spcPts val="816"/>
              </a:spcBef>
              <a:defRPr/>
            </a:pPr>
            <a:endParaRPr lang="en-US" sz="2720" dirty="0" err="1">
              <a:solidFill>
                <a:prstClr val="white"/>
              </a:solidFill>
            </a:endParaRPr>
          </a:p>
        </p:txBody>
      </p:sp>
      <p:sp>
        <p:nvSpPr>
          <p:cNvPr id="6" name="Title 5"/>
          <p:cNvSpPr>
            <a:spLocks noGrp="1"/>
          </p:cNvSpPr>
          <p:nvPr>
            <p:ph type="title" hasCustomPrompt="1"/>
          </p:nvPr>
        </p:nvSpPr>
        <p:spPr>
          <a:xfrm>
            <a:off x="274638" y="1211263"/>
            <a:ext cx="5943598" cy="5486400"/>
          </a:xfrm>
        </p:spPr>
        <p:txBody>
          <a:bodyPr/>
          <a:lstStyle>
            <a:lvl1pPr>
              <a:defRPr>
                <a:solidFill>
                  <a:srgbClr val="FFFFFF"/>
                </a:soli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6218238" y="1211263"/>
            <a:ext cx="5943599" cy="5486400"/>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2"/>
          <p:cNvSpPr>
            <a:spLocks noGrp="1"/>
          </p:cNvSpPr>
          <p:nvPr>
            <p:ph type="body" sz="quarter" idx="13" hasCustomPrompt="1"/>
          </p:nvPr>
        </p:nvSpPr>
        <p:spPr>
          <a:xfrm>
            <a:off x="6218235" y="6357595"/>
            <a:ext cx="5944034" cy="339016"/>
          </a:xfrm>
        </p:spPr>
        <p:txBody>
          <a:bodyPr wrap="square" anchor="b" anchorCtr="0">
            <a:spAutoFit/>
          </a:bodyPr>
          <a:lstStyle>
            <a:lvl1pPr>
              <a:spcBef>
                <a:spcPts val="0"/>
              </a:spcBef>
              <a:defRPr sz="816"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082656037"/>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2_Quote">
    <p:spTree>
      <p:nvGrpSpPr>
        <p:cNvPr id="1" name=""/>
        <p:cNvGrpSpPr/>
        <p:nvPr/>
      </p:nvGrpSpPr>
      <p:grpSpPr>
        <a:xfrm>
          <a:off x="0" y="0"/>
          <a:ext cx="0" cy="0"/>
          <a:chOff x="0" y="0"/>
          <a:chExt cx="0" cy="0"/>
        </a:xfrm>
      </p:grpSpPr>
      <p:sp>
        <p:nvSpPr>
          <p:cNvPr id="94" name="Text Placeholder 6"/>
          <p:cNvSpPr>
            <a:spLocks noGrp="1"/>
          </p:cNvSpPr>
          <p:nvPr>
            <p:ph type="body" sz="quarter" idx="12" hasCustomPrompt="1"/>
          </p:nvPr>
        </p:nvSpPr>
        <p:spPr>
          <a:xfrm>
            <a:off x="274639" y="1211262"/>
            <a:ext cx="11887200" cy="2743200"/>
          </a:xfrm>
        </p:spPr>
        <p:txBody>
          <a:bodyPr anchor="b" anchorCtr="0"/>
          <a:lstStyle>
            <a:lvl1pPr>
              <a:defRPr sz="4896"/>
            </a:lvl1pPr>
            <a:lvl2pPr>
              <a:defRPr sz="2448"/>
            </a:lvl2pPr>
            <a:lvl3pPr>
              <a:defRPr sz="2448"/>
            </a:lvl3pPr>
            <a:lvl4pPr>
              <a:defRPr sz="2448"/>
            </a:lvl4pPr>
            <a:lvl5pPr>
              <a:defRPr sz="2448"/>
            </a:lvl5pPr>
          </a:lstStyle>
          <a:p>
            <a:pPr lvl="0"/>
            <a:r>
              <a:rPr lang="en-US" dirty="0" smtClean="0"/>
              <a:t>Click to edit text</a:t>
            </a:r>
          </a:p>
        </p:txBody>
      </p:sp>
      <p:sp>
        <p:nvSpPr>
          <p:cNvPr id="95" name="Text Placeholder 2"/>
          <p:cNvSpPr>
            <a:spLocks noGrp="1"/>
          </p:cNvSpPr>
          <p:nvPr>
            <p:ph type="body" sz="quarter" idx="13" hasCustomPrompt="1"/>
          </p:nvPr>
        </p:nvSpPr>
        <p:spPr>
          <a:xfrm>
            <a:off x="274209" y="3976973"/>
            <a:ext cx="11888061" cy="753304"/>
          </a:xfrm>
        </p:spPr>
        <p:txBody>
          <a:bodyPr anchor="t" anchorCtr="0">
            <a:spAutoFit/>
          </a:bodyPr>
          <a:lstStyle>
            <a:lvl1pPr>
              <a:spcBef>
                <a:spcPts val="0"/>
              </a:spcBef>
              <a:defRPr sz="3807"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Click to edit text</a:t>
            </a:r>
          </a:p>
        </p:txBody>
      </p:sp>
    </p:spTree>
    <p:extLst>
      <p:ext uri="{BB962C8B-B14F-4D97-AF65-F5344CB8AC3E}">
        <p14:creationId xmlns:p14="http://schemas.microsoft.com/office/powerpoint/2010/main" val="353556000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wrap="square" lIns="182880" tIns="146304" rIns="182880" bIns="146304" anchor="ctr">
            <a:noAutofit/>
          </a:bodyPr>
          <a:lstStyle>
            <a:lvl1pPr marL="0" indent="0">
              <a:lnSpc>
                <a:spcPct val="95000"/>
              </a:lnSpc>
              <a:spcBef>
                <a:spcPts val="0"/>
              </a:spcBef>
              <a:spcAft>
                <a:spcPts val="1632"/>
              </a:spcAft>
              <a:buNone/>
              <a:defRPr lang="en-US" sz="3600"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pPr>
            <a:r>
              <a:rPr lang="en-US" smtClean="0"/>
              <a:t>Click to edit Master text styles</a:t>
            </a:r>
          </a:p>
        </p:txBody>
      </p:sp>
      <p:sp>
        <p:nvSpPr>
          <p:cNvPr id="15" name="Title 1"/>
          <p:cNvSpPr>
            <a:spLocks noGrp="1"/>
          </p:cNvSpPr>
          <p:nvPr>
            <p:ph type="ctrTitle" hasCustomPrompt="1"/>
          </p:nvPr>
        </p:nvSpPr>
        <p:spPr>
          <a:xfrm>
            <a:off x="274638" y="1537563"/>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40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420628718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1_Photo">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436475" cy="6994525"/>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74638" y="3019022"/>
            <a:ext cx="5486399" cy="956480"/>
          </a:xfrm>
        </p:spPr>
        <p:txBody>
          <a:bodyPr wrap="square" anchor="ctr" anchorCtr="0">
            <a:spAutoFit/>
          </a:bodyPr>
          <a:lstStyle>
            <a:lvl1pPr algn="l">
              <a:defRPr sz="5439">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62182741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1_Photo White">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436475" cy="6994525"/>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74638" y="3019022"/>
            <a:ext cx="5486399" cy="956480"/>
          </a:xfrm>
        </p:spPr>
        <p:txBody>
          <a:bodyPr wrap="square" anchor="ctr" anchorCtr="0">
            <a:spAutoFit/>
          </a:bodyPr>
          <a:lstStyle>
            <a:lvl1pPr algn="l">
              <a:defRPr sz="5439">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918833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1_Photo Blue">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436475" cy="6994525"/>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74638" y="3019022"/>
            <a:ext cx="5486400" cy="956480"/>
          </a:xfrm>
        </p:spPr>
        <p:txBody>
          <a:bodyPr wrap="square" anchor="ctr" anchorCtr="0">
            <a:spAutoFit/>
          </a:bodyPr>
          <a:lstStyle>
            <a:lvl1pPr algn="l">
              <a:defRPr sz="5439">
                <a:solidFill>
                  <a:schemeClr val="accent1"/>
                </a:solidFill>
              </a:defRPr>
            </a:lvl1pPr>
          </a:lstStyle>
          <a:p>
            <a:r>
              <a:rPr lang="en-US" dirty="0" smtClean="0"/>
              <a:t>Click to edit title</a:t>
            </a:r>
            <a:endParaRPr lang="en-US" dirty="0"/>
          </a:p>
        </p:txBody>
      </p:sp>
    </p:spTree>
    <p:extLst>
      <p:ext uri="{BB962C8B-B14F-4D97-AF65-F5344CB8AC3E}">
        <p14:creationId xmlns:p14="http://schemas.microsoft.com/office/powerpoint/2010/main" val="52684240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2_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74638" y="3007607"/>
            <a:ext cx="11870358" cy="979314"/>
          </a:xfrm>
        </p:spPr>
        <p:txBody>
          <a:bodyPr anchor="ctr" anchorCtr="0">
            <a:spAutoFit/>
          </a:bodyPr>
          <a:lstStyle>
            <a:lvl1pPr algn="l">
              <a:defRPr sz="5439">
                <a:solidFill>
                  <a:schemeClr val="bg1"/>
                </a:solidFill>
              </a:defRPr>
            </a:lvl1pPr>
          </a:lstStyle>
          <a:p>
            <a:r>
              <a:rPr lang="en-US" dirty="0" smtClean="0"/>
              <a:t>Click to edit title</a:t>
            </a:r>
            <a:endParaRPr lang="en-US" dirty="0"/>
          </a:p>
        </p:txBody>
      </p:sp>
      <p:grpSp>
        <p:nvGrpSpPr>
          <p:cNvPr id="3" name="Group 2"/>
          <p:cNvGrpSpPr/>
          <p:nvPr userDrawn="1"/>
        </p:nvGrpSpPr>
        <p:grpSpPr>
          <a:xfrm>
            <a:off x="9595018" y="5978399"/>
            <a:ext cx="2390440" cy="524130"/>
            <a:chOff x="3484562" y="4392613"/>
            <a:chExt cx="6862764" cy="1504950"/>
          </a:xfrm>
          <a:solidFill>
            <a:schemeClr val="bg1"/>
          </a:solidFill>
        </p:grpSpPr>
        <p:sp>
          <p:nvSpPr>
            <p:cNvPr id="4" name="Freeform 6"/>
            <p:cNvSpPr>
              <a:spLocks/>
            </p:cNvSpPr>
            <p:nvPr userDrawn="1"/>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5" name="Freeform 7"/>
            <p:cNvSpPr>
              <a:spLocks/>
            </p:cNvSpPr>
            <p:nvPr userDrawn="1"/>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6" name="Freeform 8"/>
            <p:cNvSpPr>
              <a:spLocks/>
            </p:cNvSpPr>
            <p:nvPr userDrawn="1"/>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7" name="Freeform 9"/>
            <p:cNvSpPr>
              <a:spLocks/>
            </p:cNvSpPr>
            <p:nvPr userDrawn="1"/>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8" name="Freeform 10"/>
            <p:cNvSpPr>
              <a:spLocks/>
            </p:cNvSpPr>
            <p:nvPr userDrawn="1"/>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9" name="Freeform 11"/>
            <p:cNvSpPr>
              <a:spLocks/>
            </p:cNvSpPr>
            <p:nvPr userDrawn="1"/>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10" name="Rectangle 12"/>
            <p:cNvSpPr>
              <a:spLocks noChangeArrowheads="1"/>
            </p:cNvSpPr>
            <p:nvPr userDrawn="1"/>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11" name="Freeform 13"/>
            <p:cNvSpPr>
              <a:spLocks/>
            </p:cNvSpPr>
            <p:nvPr userDrawn="1"/>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12" name="Freeform 14"/>
            <p:cNvSpPr>
              <a:spLocks noEditPoints="1"/>
            </p:cNvSpPr>
            <p:nvPr userDrawn="1"/>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13" name="Freeform 15"/>
            <p:cNvSpPr>
              <a:spLocks noEditPoints="1"/>
            </p:cNvSpPr>
            <p:nvPr userDrawn="1"/>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14" name="Freeform 16"/>
            <p:cNvSpPr>
              <a:spLocks/>
            </p:cNvSpPr>
            <p:nvPr userDrawn="1"/>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15" name="Freeform 17"/>
            <p:cNvSpPr>
              <a:spLocks/>
            </p:cNvSpPr>
            <p:nvPr userDrawn="1"/>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grpSp>
    </p:spTree>
    <p:extLst>
      <p:ext uri="{BB962C8B-B14F-4D97-AF65-F5344CB8AC3E}">
        <p14:creationId xmlns:p14="http://schemas.microsoft.com/office/powerpoint/2010/main" val="257080654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1_Closing">
    <p:bg>
      <p:bgPr>
        <a:solidFill>
          <a:schemeClr val="accent1"/>
        </a:solidFill>
        <a:effectLst/>
      </p:bgPr>
    </p:bg>
    <p:spTree>
      <p:nvGrpSpPr>
        <p:cNvPr id="1" name=""/>
        <p:cNvGrpSpPr/>
        <p:nvPr/>
      </p:nvGrpSpPr>
      <p:grpSpPr>
        <a:xfrm>
          <a:off x="0" y="0"/>
          <a:ext cx="0" cy="0"/>
          <a:chOff x="0" y="0"/>
          <a:chExt cx="0" cy="0"/>
        </a:xfrm>
      </p:grpSpPr>
      <p:sp>
        <p:nvSpPr>
          <p:cNvPr id="4" name="Text Box 3"/>
          <p:cNvSpPr txBox="1">
            <a:spLocks noChangeArrowheads="1"/>
          </p:cNvSpPr>
          <p:nvPr userDrawn="1"/>
        </p:nvSpPr>
        <p:spPr bwMode="blackWhite">
          <a:xfrm>
            <a:off x="278526" y="6102904"/>
            <a:ext cx="11194447" cy="621530"/>
          </a:xfrm>
          <a:prstGeom prst="rect">
            <a:avLst/>
          </a:prstGeom>
          <a:noFill/>
          <a:ln w="12700">
            <a:noFill/>
            <a:miter lim="800000"/>
            <a:headEnd type="none" w="sm" len="sm"/>
            <a:tailEnd type="none" w="sm" len="sm"/>
          </a:ln>
          <a:effectLst/>
        </p:spPr>
        <p:txBody>
          <a:bodyPr vert="horz" wrap="square" lIns="186521" tIns="149217" rIns="186521" bIns="149217" numCol="1" anchor="t" anchorCtr="0" compatLnSpc="1">
            <a:prstTxWarp prst="textNoShape">
              <a:avLst/>
            </a:prstTxWarp>
            <a:spAutoFit/>
          </a:bodyPr>
          <a:lstStyle/>
          <a:p>
            <a:pPr defTabSz="950819" eaLnBrk="0" hangingPunct="0">
              <a:defRPr/>
            </a:pPr>
            <a:r>
              <a:rPr lang="en-US" sz="680" dirty="0">
                <a:solidFill>
                  <a:prstClr val="white">
                    <a:alpha val="95000"/>
                  </a:prstClr>
                </a:solidFill>
                <a:cs typeface="Segoe UI" pitchFamily="34" charset="0"/>
              </a:rPr>
              <a:t>© 2014 Microsoft Corporation. All rights reserved. Microsoft, Windows, Windows Vista and other product names are or may be registered trademarks and/or trademarks in the U.S. and/or other countries.</a:t>
            </a:r>
          </a:p>
          <a:p>
            <a:pPr defTabSz="950819" eaLnBrk="0" hangingPunct="0">
              <a:defRPr/>
            </a:pPr>
            <a:r>
              <a:rPr lang="en-US" sz="680" dirty="0">
                <a:solidFill>
                  <a:prstClr val="white">
                    <a:alpha val="95000"/>
                  </a:prstClr>
                </a:soli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grpSp>
        <p:nvGrpSpPr>
          <p:cNvPr id="44" name="Group 43"/>
          <p:cNvGrpSpPr/>
          <p:nvPr userDrawn="1"/>
        </p:nvGrpSpPr>
        <p:grpSpPr>
          <a:xfrm>
            <a:off x="468438" y="3203665"/>
            <a:ext cx="3405663" cy="725358"/>
            <a:chOff x="416178" y="1279456"/>
            <a:chExt cx="2021678" cy="430650"/>
          </a:xfrm>
        </p:grpSpPr>
        <p:sp>
          <p:nvSpPr>
            <p:cNvPr id="45" name="Freeform 6"/>
            <p:cNvSpPr>
              <a:spLocks/>
            </p:cNvSpPr>
            <p:nvPr/>
          </p:nvSpPr>
          <p:spPr bwMode="auto">
            <a:xfrm>
              <a:off x="977113" y="1365458"/>
              <a:ext cx="279826" cy="258647"/>
            </a:xfrm>
            <a:custGeom>
              <a:avLst/>
              <a:gdLst>
                <a:gd name="T0" fmla="*/ 0 w 873"/>
                <a:gd name="T1" fmla="*/ 0 h 805"/>
                <a:gd name="T2" fmla="*/ 201 w 873"/>
                <a:gd name="T3" fmla="*/ 0 h 805"/>
                <a:gd name="T4" fmla="*/ 438 w 873"/>
                <a:gd name="T5" fmla="*/ 597 h 805"/>
                <a:gd name="T6" fmla="*/ 682 w 873"/>
                <a:gd name="T7" fmla="*/ 0 h 805"/>
                <a:gd name="T8" fmla="*/ 873 w 873"/>
                <a:gd name="T9" fmla="*/ 0 h 805"/>
                <a:gd name="T10" fmla="*/ 873 w 873"/>
                <a:gd name="T11" fmla="*/ 805 h 805"/>
                <a:gd name="T12" fmla="*/ 736 w 873"/>
                <a:gd name="T13" fmla="*/ 805 h 805"/>
                <a:gd name="T14" fmla="*/ 736 w 873"/>
                <a:gd name="T15" fmla="*/ 185 h 805"/>
                <a:gd name="T16" fmla="*/ 730 w 873"/>
                <a:gd name="T17" fmla="*/ 185 h 805"/>
                <a:gd name="T18" fmla="*/ 484 w 873"/>
                <a:gd name="T19" fmla="*/ 805 h 805"/>
                <a:gd name="T20" fmla="*/ 386 w 873"/>
                <a:gd name="T21" fmla="*/ 805 h 805"/>
                <a:gd name="T22" fmla="*/ 136 w 873"/>
                <a:gd name="T23" fmla="*/ 185 h 805"/>
                <a:gd name="T24" fmla="*/ 132 w 873"/>
                <a:gd name="T25" fmla="*/ 185 h 805"/>
                <a:gd name="T26" fmla="*/ 132 w 873"/>
                <a:gd name="T27" fmla="*/ 805 h 805"/>
                <a:gd name="T28" fmla="*/ 0 w 873"/>
                <a:gd name="T29" fmla="*/ 805 h 805"/>
                <a:gd name="T30" fmla="*/ 0 w 873"/>
                <a:gd name="T31" fmla="*/ 0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3" h="805">
                  <a:moveTo>
                    <a:pt x="0" y="0"/>
                  </a:moveTo>
                  <a:lnTo>
                    <a:pt x="201" y="0"/>
                  </a:lnTo>
                  <a:lnTo>
                    <a:pt x="438" y="597"/>
                  </a:lnTo>
                  <a:lnTo>
                    <a:pt x="682" y="0"/>
                  </a:lnTo>
                  <a:lnTo>
                    <a:pt x="873" y="0"/>
                  </a:lnTo>
                  <a:lnTo>
                    <a:pt x="873" y="805"/>
                  </a:lnTo>
                  <a:lnTo>
                    <a:pt x="736" y="805"/>
                  </a:lnTo>
                  <a:lnTo>
                    <a:pt x="736" y="185"/>
                  </a:lnTo>
                  <a:lnTo>
                    <a:pt x="730" y="185"/>
                  </a:lnTo>
                  <a:lnTo>
                    <a:pt x="484" y="805"/>
                  </a:lnTo>
                  <a:lnTo>
                    <a:pt x="386" y="805"/>
                  </a:lnTo>
                  <a:lnTo>
                    <a:pt x="136" y="185"/>
                  </a:lnTo>
                  <a:lnTo>
                    <a:pt x="132" y="185"/>
                  </a:lnTo>
                  <a:lnTo>
                    <a:pt x="132" y="805"/>
                  </a:lnTo>
                  <a:lnTo>
                    <a:pt x="0" y="80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46" name="Freeform 7"/>
            <p:cNvSpPr>
              <a:spLocks noEditPoints="1"/>
            </p:cNvSpPr>
            <p:nvPr/>
          </p:nvSpPr>
          <p:spPr bwMode="auto">
            <a:xfrm>
              <a:off x="1294806" y="1359681"/>
              <a:ext cx="52628" cy="264423"/>
            </a:xfrm>
            <a:custGeom>
              <a:avLst/>
              <a:gdLst>
                <a:gd name="T0" fmla="*/ 13 w 164"/>
                <a:gd name="T1" fmla="*/ 246 h 824"/>
                <a:gd name="T2" fmla="*/ 149 w 164"/>
                <a:gd name="T3" fmla="*/ 246 h 824"/>
                <a:gd name="T4" fmla="*/ 149 w 164"/>
                <a:gd name="T5" fmla="*/ 824 h 824"/>
                <a:gd name="T6" fmla="*/ 13 w 164"/>
                <a:gd name="T7" fmla="*/ 824 h 824"/>
                <a:gd name="T8" fmla="*/ 13 w 164"/>
                <a:gd name="T9" fmla="*/ 246 h 824"/>
                <a:gd name="T10" fmla="*/ 82 w 164"/>
                <a:gd name="T11" fmla="*/ 0 h 824"/>
                <a:gd name="T12" fmla="*/ 105 w 164"/>
                <a:gd name="T13" fmla="*/ 4 h 824"/>
                <a:gd name="T14" fmla="*/ 124 w 164"/>
                <a:gd name="T15" fmla="*/ 12 h 824"/>
                <a:gd name="T16" fmla="*/ 141 w 164"/>
                <a:gd name="T17" fmla="*/ 25 h 824"/>
                <a:gd name="T18" fmla="*/ 154 w 164"/>
                <a:gd name="T19" fmla="*/ 40 h 824"/>
                <a:gd name="T20" fmla="*/ 162 w 164"/>
                <a:gd name="T21" fmla="*/ 59 h 824"/>
                <a:gd name="T22" fmla="*/ 164 w 164"/>
                <a:gd name="T23" fmla="*/ 80 h 824"/>
                <a:gd name="T24" fmla="*/ 162 w 164"/>
                <a:gd name="T25" fmla="*/ 101 h 824"/>
                <a:gd name="T26" fmla="*/ 154 w 164"/>
                <a:gd name="T27" fmla="*/ 120 h 824"/>
                <a:gd name="T28" fmla="*/ 141 w 164"/>
                <a:gd name="T29" fmla="*/ 136 h 824"/>
                <a:gd name="T30" fmla="*/ 124 w 164"/>
                <a:gd name="T31" fmla="*/ 147 h 824"/>
                <a:gd name="T32" fmla="*/ 103 w 164"/>
                <a:gd name="T33" fmla="*/ 155 h 824"/>
                <a:gd name="T34" fmla="*/ 82 w 164"/>
                <a:gd name="T35" fmla="*/ 158 h 824"/>
                <a:gd name="T36" fmla="*/ 61 w 164"/>
                <a:gd name="T37" fmla="*/ 155 h 824"/>
                <a:gd name="T38" fmla="*/ 42 w 164"/>
                <a:gd name="T39" fmla="*/ 147 h 824"/>
                <a:gd name="T40" fmla="*/ 24 w 164"/>
                <a:gd name="T41" fmla="*/ 136 h 824"/>
                <a:gd name="T42" fmla="*/ 11 w 164"/>
                <a:gd name="T43" fmla="*/ 120 h 824"/>
                <a:gd name="T44" fmla="*/ 1 w 164"/>
                <a:gd name="T45" fmla="*/ 101 h 824"/>
                <a:gd name="T46" fmla="*/ 0 w 164"/>
                <a:gd name="T47" fmla="*/ 80 h 824"/>
                <a:gd name="T48" fmla="*/ 1 w 164"/>
                <a:gd name="T49" fmla="*/ 59 h 824"/>
                <a:gd name="T50" fmla="*/ 11 w 164"/>
                <a:gd name="T51" fmla="*/ 40 h 824"/>
                <a:gd name="T52" fmla="*/ 24 w 164"/>
                <a:gd name="T53" fmla="*/ 23 h 824"/>
                <a:gd name="T54" fmla="*/ 42 w 164"/>
                <a:gd name="T55" fmla="*/ 12 h 824"/>
                <a:gd name="T56" fmla="*/ 61 w 164"/>
                <a:gd name="T57" fmla="*/ 4 h 824"/>
                <a:gd name="T58" fmla="*/ 82 w 164"/>
                <a:gd name="T59" fmla="*/ 0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824">
                  <a:moveTo>
                    <a:pt x="13" y="246"/>
                  </a:moveTo>
                  <a:lnTo>
                    <a:pt x="149" y="246"/>
                  </a:lnTo>
                  <a:lnTo>
                    <a:pt x="149" y="824"/>
                  </a:lnTo>
                  <a:lnTo>
                    <a:pt x="13" y="824"/>
                  </a:lnTo>
                  <a:lnTo>
                    <a:pt x="13" y="246"/>
                  </a:lnTo>
                  <a:close/>
                  <a:moveTo>
                    <a:pt x="82" y="0"/>
                  </a:moveTo>
                  <a:lnTo>
                    <a:pt x="105" y="4"/>
                  </a:lnTo>
                  <a:lnTo>
                    <a:pt x="124" y="12"/>
                  </a:lnTo>
                  <a:lnTo>
                    <a:pt x="141" y="25"/>
                  </a:lnTo>
                  <a:lnTo>
                    <a:pt x="154" y="40"/>
                  </a:lnTo>
                  <a:lnTo>
                    <a:pt x="162" y="59"/>
                  </a:lnTo>
                  <a:lnTo>
                    <a:pt x="164" y="80"/>
                  </a:lnTo>
                  <a:lnTo>
                    <a:pt x="162" y="101"/>
                  </a:lnTo>
                  <a:lnTo>
                    <a:pt x="154" y="120"/>
                  </a:lnTo>
                  <a:lnTo>
                    <a:pt x="141" y="136"/>
                  </a:lnTo>
                  <a:lnTo>
                    <a:pt x="124" y="147"/>
                  </a:lnTo>
                  <a:lnTo>
                    <a:pt x="103" y="155"/>
                  </a:lnTo>
                  <a:lnTo>
                    <a:pt x="82" y="158"/>
                  </a:lnTo>
                  <a:lnTo>
                    <a:pt x="61" y="155"/>
                  </a:lnTo>
                  <a:lnTo>
                    <a:pt x="42" y="147"/>
                  </a:lnTo>
                  <a:lnTo>
                    <a:pt x="24" y="136"/>
                  </a:lnTo>
                  <a:lnTo>
                    <a:pt x="11" y="120"/>
                  </a:lnTo>
                  <a:lnTo>
                    <a:pt x="1" y="101"/>
                  </a:lnTo>
                  <a:lnTo>
                    <a:pt x="0" y="80"/>
                  </a:lnTo>
                  <a:lnTo>
                    <a:pt x="1" y="59"/>
                  </a:lnTo>
                  <a:lnTo>
                    <a:pt x="11" y="40"/>
                  </a:lnTo>
                  <a:lnTo>
                    <a:pt x="24" y="23"/>
                  </a:lnTo>
                  <a:lnTo>
                    <a:pt x="42" y="12"/>
                  </a:lnTo>
                  <a:lnTo>
                    <a:pt x="61" y="4"/>
                  </a:lnTo>
                  <a:lnTo>
                    <a:pt x="8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47" name="Freeform 8"/>
            <p:cNvSpPr>
              <a:spLocks/>
            </p:cNvSpPr>
            <p:nvPr/>
          </p:nvSpPr>
          <p:spPr bwMode="auto">
            <a:xfrm>
              <a:off x="1373106" y="1434131"/>
              <a:ext cx="145047" cy="193825"/>
            </a:xfrm>
            <a:custGeom>
              <a:avLst/>
              <a:gdLst>
                <a:gd name="T0" fmla="*/ 311 w 453"/>
                <a:gd name="T1" fmla="*/ 0 h 604"/>
                <a:gd name="T2" fmla="*/ 350 w 453"/>
                <a:gd name="T3" fmla="*/ 2 h 604"/>
                <a:gd name="T4" fmla="*/ 388 w 453"/>
                <a:gd name="T5" fmla="*/ 7 h 604"/>
                <a:gd name="T6" fmla="*/ 422 w 453"/>
                <a:gd name="T7" fmla="*/ 17 h 604"/>
                <a:gd name="T8" fmla="*/ 451 w 453"/>
                <a:gd name="T9" fmla="*/ 28 h 604"/>
                <a:gd name="T10" fmla="*/ 453 w 453"/>
                <a:gd name="T11" fmla="*/ 30 h 604"/>
                <a:gd name="T12" fmla="*/ 453 w 453"/>
                <a:gd name="T13" fmla="*/ 162 h 604"/>
                <a:gd name="T14" fmla="*/ 447 w 453"/>
                <a:gd name="T15" fmla="*/ 156 h 604"/>
                <a:gd name="T16" fmla="*/ 405 w 453"/>
                <a:gd name="T17" fmla="*/ 131 h 604"/>
                <a:gd name="T18" fmla="*/ 361 w 453"/>
                <a:gd name="T19" fmla="*/ 116 h 604"/>
                <a:gd name="T20" fmla="*/ 317 w 453"/>
                <a:gd name="T21" fmla="*/ 112 h 604"/>
                <a:gd name="T22" fmla="*/ 279 w 453"/>
                <a:gd name="T23" fmla="*/ 116 h 604"/>
                <a:gd name="T24" fmla="*/ 246 w 453"/>
                <a:gd name="T25" fmla="*/ 126 h 604"/>
                <a:gd name="T26" fmla="*/ 216 w 453"/>
                <a:gd name="T27" fmla="*/ 141 h 604"/>
                <a:gd name="T28" fmla="*/ 189 w 453"/>
                <a:gd name="T29" fmla="*/ 164 h 604"/>
                <a:gd name="T30" fmla="*/ 168 w 453"/>
                <a:gd name="T31" fmla="*/ 192 h 604"/>
                <a:gd name="T32" fmla="*/ 153 w 453"/>
                <a:gd name="T33" fmla="*/ 227 h 604"/>
                <a:gd name="T34" fmla="*/ 143 w 453"/>
                <a:gd name="T35" fmla="*/ 263 h 604"/>
                <a:gd name="T36" fmla="*/ 141 w 453"/>
                <a:gd name="T37" fmla="*/ 305 h 604"/>
                <a:gd name="T38" fmla="*/ 143 w 453"/>
                <a:gd name="T39" fmla="*/ 347 h 604"/>
                <a:gd name="T40" fmla="*/ 153 w 453"/>
                <a:gd name="T41" fmla="*/ 383 h 604"/>
                <a:gd name="T42" fmla="*/ 168 w 453"/>
                <a:gd name="T43" fmla="*/ 416 h 604"/>
                <a:gd name="T44" fmla="*/ 187 w 453"/>
                <a:gd name="T45" fmla="*/ 442 h 604"/>
                <a:gd name="T46" fmla="*/ 214 w 453"/>
                <a:gd name="T47" fmla="*/ 463 h 604"/>
                <a:gd name="T48" fmla="*/ 243 w 453"/>
                <a:gd name="T49" fmla="*/ 480 h 604"/>
                <a:gd name="T50" fmla="*/ 277 w 453"/>
                <a:gd name="T51" fmla="*/ 488 h 604"/>
                <a:gd name="T52" fmla="*/ 315 w 453"/>
                <a:gd name="T53" fmla="*/ 492 h 604"/>
                <a:gd name="T54" fmla="*/ 346 w 453"/>
                <a:gd name="T55" fmla="*/ 488 h 604"/>
                <a:gd name="T56" fmla="*/ 380 w 453"/>
                <a:gd name="T57" fmla="*/ 479 h 604"/>
                <a:gd name="T58" fmla="*/ 414 w 453"/>
                <a:gd name="T59" fmla="*/ 465 h 604"/>
                <a:gd name="T60" fmla="*/ 447 w 453"/>
                <a:gd name="T61" fmla="*/ 444 h 604"/>
                <a:gd name="T62" fmla="*/ 453 w 453"/>
                <a:gd name="T63" fmla="*/ 440 h 604"/>
                <a:gd name="T64" fmla="*/ 453 w 453"/>
                <a:gd name="T65" fmla="*/ 564 h 604"/>
                <a:gd name="T66" fmla="*/ 451 w 453"/>
                <a:gd name="T67" fmla="*/ 566 h 604"/>
                <a:gd name="T68" fmla="*/ 414 w 453"/>
                <a:gd name="T69" fmla="*/ 583 h 604"/>
                <a:gd name="T70" fmla="*/ 376 w 453"/>
                <a:gd name="T71" fmla="*/ 595 h 604"/>
                <a:gd name="T72" fmla="*/ 332 w 453"/>
                <a:gd name="T73" fmla="*/ 603 h 604"/>
                <a:gd name="T74" fmla="*/ 287 w 453"/>
                <a:gd name="T75" fmla="*/ 604 h 604"/>
                <a:gd name="T76" fmla="*/ 233 w 453"/>
                <a:gd name="T77" fmla="*/ 601 h 604"/>
                <a:gd name="T78" fmla="*/ 183 w 453"/>
                <a:gd name="T79" fmla="*/ 589 h 604"/>
                <a:gd name="T80" fmla="*/ 138 w 453"/>
                <a:gd name="T81" fmla="*/ 568 h 604"/>
                <a:gd name="T82" fmla="*/ 97 w 453"/>
                <a:gd name="T83" fmla="*/ 542 h 604"/>
                <a:gd name="T84" fmla="*/ 63 w 453"/>
                <a:gd name="T85" fmla="*/ 507 h 604"/>
                <a:gd name="T86" fmla="*/ 36 w 453"/>
                <a:gd name="T87" fmla="*/ 465 h 604"/>
                <a:gd name="T88" fmla="*/ 15 w 453"/>
                <a:gd name="T89" fmla="*/ 419 h 604"/>
                <a:gd name="T90" fmla="*/ 4 w 453"/>
                <a:gd name="T91" fmla="*/ 370 h 604"/>
                <a:gd name="T92" fmla="*/ 0 w 453"/>
                <a:gd name="T93" fmla="*/ 316 h 604"/>
                <a:gd name="T94" fmla="*/ 4 w 453"/>
                <a:gd name="T95" fmla="*/ 257 h 604"/>
                <a:gd name="T96" fmla="*/ 17 w 453"/>
                <a:gd name="T97" fmla="*/ 202 h 604"/>
                <a:gd name="T98" fmla="*/ 38 w 453"/>
                <a:gd name="T99" fmla="*/ 151 h 604"/>
                <a:gd name="T100" fmla="*/ 67 w 453"/>
                <a:gd name="T101" fmla="*/ 107 h 604"/>
                <a:gd name="T102" fmla="*/ 103 w 453"/>
                <a:gd name="T103" fmla="*/ 69 h 604"/>
                <a:gd name="T104" fmla="*/ 147 w 453"/>
                <a:gd name="T105" fmla="*/ 40 h 604"/>
                <a:gd name="T106" fmla="*/ 197 w 453"/>
                <a:gd name="T107" fmla="*/ 17 h 604"/>
                <a:gd name="T108" fmla="*/ 252 w 453"/>
                <a:gd name="T109" fmla="*/ 4 h 604"/>
                <a:gd name="T110" fmla="*/ 311 w 453"/>
                <a:gd name="T111"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3" h="604">
                  <a:moveTo>
                    <a:pt x="311" y="0"/>
                  </a:moveTo>
                  <a:lnTo>
                    <a:pt x="350" y="2"/>
                  </a:lnTo>
                  <a:lnTo>
                    <a:pt x="388" y="7"/>
                  </a:lnTo>
                  <a:lnTo>
                    <a:pt x="422" y="17"/>
                  </a:lnTo>
                  <a:lnTo>
                    <a:pt x="451" y="28"/>
                  </a:lnTo>
                  <a:lnTo>
                    <a:pt x="453" y="30"/>
                  </a:lnTo>
                  <a:lnTo>
                    <a:pt x="453" y="162"/>
                  </a:lnTo>
                  <a:lnTo>
                    <a:pt x="447" y="156"/>
                  </a:lnTo>
                  <a:lnTo>
                    <a:pt x="405" y="131"/>
                  </a:lnTo>
                  <a:lnTo>
                    <a:pt x="361" y="116"/>
                  </a:lnTo>
                  <a:lnTo>
                    <a:pt x="317" y="112"/>
                  </a:lnTo>
                  <a:lnTo>
                    <a:pt x="279" y="116"/>
                  </a:lnTo>
                  <a:lnTo>
                    <a:pt x="246" y="126"/>
                  </a:lnTo>
                  <a:lnTo>
                    <a:pt x="216" y="141"/>
                  </a:lnTo>
                  <a:lnTo>
                    <a:pt x="189" y="164"/>
                  </a:lnTo>
                  <a:lnTo>
                    <a:pt x="168" y="192"/>
                  </a:lnTo>
                  <a:lnTo>
                    <a:pt x="153" y="227"/>
                  </a:lnTo>
                  <a:lnTo>
                    <a:pt x="143" y="263"/>
                  </a:lnTo>
                  <a:lnTo>
                    <a:pt x="141" y="305"/>
                  </a:lnTo>
                  <a:lnTo>
                    <a:pt x="143" y="347"/>
                  </a:lnTo>
                  <a:lnTo>
                    <a:pt x="153" y="383"/>
                  </a:lnTo>
                  <a:lnTo>
                    <a:pt x="168" y="416"/>
                  </a:lnTo>
                  <a:lnTo>
                    <a:pt x="187" y="442"/>
                  </a:lnTo>
                  <a:lnTo>
                    <a:pt x="214" y="463"/>
                  </a:lnTo>
                  <a:lnTo>
                    <a:pt x="243" y="480"/>
                  </a:lnTo>
                  <a:lnTo>
                    <a:pt x="277" y="488"/>
                  </a:lnTo>
                  <a:lnTo>
                    <a:pt x="315" y="492"/>
                  </a:lnTo>
                  <a:lnTo>
                    <a:pt x="346" y="488"/>
                  </a:lnTo>
                  <a:lnTo>
                    <a:pt x="380" y="479"/>
                  </a:lnTo>
                  <a:lnTo>
                    <a:pt x="414" y="465"/>
                  </a:lnTo>
                  <a:lnTo>
                    <a:pt x="447" y="444"/>
                  </a:lnTo>
                  <a:lnTo>
                    <a:pt x="453" y="440"/>
                  </a:lnTo>
                  <a:lnTo>
                    <a:pt x="453" y="564"/>
                  </a:lnTo>
                  <a:lnTo>
                    <a:pt x="451" y="566"/>
                  </a:lnTo>
                  <a:lnTo>
                    <a:pt x="414" y="583"/>
                  </a:lnTo>
                  <a:lnTo>
                    <a:pt x="376" y="595"/>
                  </a:lnTo>
                  <a:lnTo>
                    <a:pt x="332" y="603"/>
                  </a:lnTo>
                  <a:lnTo>
                    <a:pt x="287" y="604"/>
                  </a:lnTo>
                  <a:lnTo>
                    <a:pt x="233" y="601"/>
                  </a:lnTo>
                  <a:lnTo>
                    <a:pt x="183" y="589"/>
                  </a:lnTo>
                  <a:lnTo>
                    <a:pt x="138" y="568"/>
                  </a:lnTo>
                  <a:lnTo>
                    <a:pt x="97" y="542"/>
                  </a:lnTo>
                  <a:lnTo>
                    <a:pt x="63" y="507"/>
                  </a:lnTo>
                  <a:lnTo>
                    <a:pt x="36" y="465"/>
                  </a:lnTo>
                  <a:lnTo>
                    <a:pt x="15" y="419"/>
                  </a:lnTo>
                  <a:lnTo>
                    <a:pt x="4" y="370"/>
                  </a:lnTo>
                  <a:lnTo>
                    <a:pt x="0" y="316"/>
                  </a:lnTo>
                  <a:lnTo>
                    <a:pt x="4" y="257"/>
                  </a:lnTo>
                  <a:lnTo>
                    <a:pt x="17" y="202"/>
                  </a:lnTo>
                  <a:lnTo>
                    <a:pt x="38" y="151"/>
                  </a:lnTo>
                  <a:lnTo>
                    <a:pt x="67" y="107"/>
                  </a:lnTo>
                  <a:lnTo>
                    <a:pt x="103" y="69"/>
                  </a:lnTo>
                  <a:lnTo>
                    <a:pt x="147" y="40"/>
                  </a:lnTo>
                  <a:lnTo>
                    <a:pt x="197" y="17"/>
                  </a:lnTo>
                  <a:lnTo>
                    <a:pt x="252" y="4"/>
                  </a:lnTo>
                  <a:lnTo>
                    <a:pt x="311"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48" name="Freeform 9"/>
            <p:cNvSpPr>
              <a:spLocks/>
            </p:cNvSpPr>
            <p:nvPr/>
          </p:nvSpPr>
          <p:spPr bwMode="auto">
            <a:xfrm>
              <a:off x="1550885" y="1435414"/>
              <a:ext cx="107181" cy="188690"/>
            </a:xfrm>
            <a:custGeom>
              <a:avLst/>
              <a:gdLst>
                <a:gd name="T0" fmla="*/ 279 w 334"/>
                <a:gd name="T1" fmla="*/ 0 h 587"/>
                <a:gd name="T2" fmla="*/ 309 w 334"/>
                <a:gd name="T3" fmla="*/ 2 h 587"/>
                <a:gd name="T4" fmla="*/ 332 w 334"/>
                <a:gd name="T5" fmla="*/ 7 h 587"/>
                <a:gd name="T6" fmla="*/ 334 w 334"/>
                <a:gd name="T7" fmla="*/ 9 h 587"/>
                <a:gd name="T8" fmla="*/ 334 w 334"/>
                <a:gd name="T9" fmla="*/ 145 h 587"/>
                <a:gd name="T10" fmla="*/ 328 w 334"/>
                <a:gd name="T11" fmla="*/ 141 h 587"/>
                <a:gd name="T12" fmla="*/ 317 w 334"/>
                <a:gd name="T13" fmla="*/ 135 h 587"/>
                <a:gd name="T14" fmla="*/ 298 w 334"/>
                <a:gd name="T15" fmla="*/ 129 h 587"/>
                <a:gd name="T16" fmla="*/ 277 w 334"/>
                <a:gd name="T17" fmla="*/ 124 h 587"/>
                <a:gd name="T18" fmla="*/ 256 w 334"/>
                <a:gd name="T19" fmla="*/ 122 h 587"/>
                <a:gd name="T20" fmla="*/ 223 w 334"/>
                <a:gd name="T21" fmla="*/ 127 h 587"/>
                <a:gd name="T22" fmla="*/ 193 w 334"/>
                <a:gd name="T23" fmla="*/ 143 h 587"/>
                <a:gd name="T24" fmla="*/ 168 w 334"/>
                <a:gd name="T25" fmla="*/ 169 h 587"/>
                <a:gd name="T26" fmla="*/ 151 w 334"/>
                <a:gd name="T27" fmla="*/ 204 h 587"/>
                <a:gd name="T28" fmla="*/ 139 w 334"/>
                <a:gd name="T29" fmla="*/ 244 h 587"/>
                <a:gd name="T30" fmla="*/ 135 w 334"/>
                <a:gd name="T31" fmla="*/ 291 h 587"/>
                <a:gd name="T32" fmla="*/ 135 w 334"/>
                <a:gd name="T33" fmla="*/ 587 h 587"/>
                <a:gd name="T34" fmla="*/ 0 w 334"/>
                <a:gd name="T35" fmla="*/ 587 h 587"/>
                <a:gd name="T36" fmla="*/ 0 w 334"/>
                <a:gd name="T37" fmla="*/ 9 h 587"/>
                <a:gd name="T38" fmla="*/ 135 w 334"/>
                <a:gd name="T39" fmla="*/ 9 h 587"/>
                <a:gd name="T40" fmla="*/ 135 w 334"/>
                <a:gd name="T41" fmla="*/ 110 h 587"/>
                <a:gd name="T42" fmla="*/ 135 w 334"/>
                <a:gd name="T43" fmla="*/ 110 h 587"/>
                <a:gd name="T44" fmla="*/ 151 w 334"/>
                <a:gd name="T45" fmla="*/ 80 h 587"/>
                <a:gd name="T46" fmla="*/ 168 w 334"/>
                <a:gd name="T47" fmla="*/ 53 h 587"/>
                <a:gd name="T48" fmla="*/ 189 w 334"/>
                <a:gd name="T49" fmla="*/ 32 h 587"/>
                <a:gd name="T50" fmla="*/ 216 w 334"/>
                <a:gd name="T51" fmla="*/ 15 h 587"/>
                <a:gd name="T52" fmla="*/ 246 w 334"/>
                <a:gd name="T53" fmla="*/ 3 h 587"/>
                <a:gd name="T54" fmla="*/ 279 w 334"/>
                <a:gd name="T55" fmla="*/ 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4" h="587">
                  <a:moveTo>
                    <a:pt x="279" y="0"/>
                  </a:moveTo>
                  <a:lnTo>
                    <a:pt x="309" y="2"/>
                  </a:lnTo>
                  <a:lnTo>
                    <a:pt x="332" y="7"/>
                  </a:lnTo>
                  <a:lnTo>
                    <a:pt x="334" y="9"/>
                  </a:lnTo>
                  <a:lnTo>
                    <a:pt x="334" y="145"/>
                  </a:lnTo>
                  <a:lnTo>
                    <a:pt x="328" y="141"/>
                  </a:lnTo>
                  <a:lnTo>
                    <a:pt x="317" y="135"/>
                  </a:lnTo>
                  <a:lnTo>
                    <a:pt x="298" y="129"/>
                  </a:lnTo>
                  <a:lnTo>
                    <a:pt x="277" y="124"/>
                  </a:lnTo>
                  <a:lnTo>
                    <a:pt x="256" y="122"/>
                  </a:lnTo>
                  <a:lnTo>
                    <a:pt x="223" y="127"/>
                  </a:lnTo>
                  <a:lnTo>
                    <a:pt x="193" y="143"/>
                  </a:lnTo>
                  <a:lnTo>
                    <a:pt x="168" y="169"/>
                  </a:lnTo>
                  <a:lnTo>
                    <a:pt x="151" y="204"/>
                  </a:lnTo>
                  <a:lnTo>
                    <a:pt x="139" y="244"/>
                  </a:lnTo>
                  <a:lnTo>
                    <a:pt x="135" y="291"/>
                  </a:lnTo>
                  <a:lnTo>
                    <a:pt x="135" y="587"/>
                  </a:lnTo>
                  <a:lnTo>
                    <a:pt x="0" y="587"/>
                  </a:lnTo>
                  <a:lnTo>
                    <a:pt x="0" y="9"/>
                  </a:lnTo>
                  <a:lnTo>
                    <a:pt x="135" y="9"/>
                  </a:lnTo>
                  <a:lnTo>
                    <a:pt x="135" y="110"/>
                  </a:lnTo>
                  <a:lnTo>
                    <a:pt x="135" y="110"/>
                  </a:lnTo>
                  <a:lnTo>
                    <a:pt x="151" y="80"/>
                  </a:lnTo>
                  <a:lnTo>
                    <a:pt x="168" y="53"/>
                  </a:lnTo>
                  <a:lnTo>
                    <a:pt x="189" y="32"/>
                  </a:lnTo>
                  <a:lnTo>
                    <a:pt x="216" y="15"/>
                  </a:lnTo>
                  <a:lnTo>
                    <a:pt x="246" y="3"/>
                  </a:lnTo>
                  <a:lnTo>
                    <a:pt x="279"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49" name="Freeform 10"/>
            <p:cNvSpPr>
              <a:spLocks noEditPoints="1"/>
            </p:cNvSpPr>
            <p:nvPr/>
          </p:nvSpPr>
          <p:spPr bwMode="auto">
            <a:xfrm>
              <a:off x="1661275" y="1434131"/>
              <a:ext cx="190615" cy="193825"/>
            </a:xfrm>
            <a:custGeom>
              <a:avLst/>
              <a:gdLst>
                <a:gd name="T0" fmla="*/ 263 w 593"/>
                <a:gd name="T1" fmla="*/ 114 h 604"/>
                <a:gd name="T2" fmla="*/ 206 w 593"/>
                <a:gd name="T3" fmla="*/ 141 h 604"/>
                <a:gd name="T4" fmla="*/ 164 w 593"/>
                <a:gd name="T5" fmla="*/ 189 h 604"/>
                <a:gd name="T6" fmla="*/ 143 w 593"/>
                <a:gd name="T7" fmla="*/ 261 h 604"/>
                <a:gd name="T8" fmla="*/ 143 w 593"/>
                <a:gd name="T9" fmla="*/ 347 h 604"/>
                <a:gd name="T10" fmla="*/ 164 w 593"/>
                <a:gd name="T11" fmla="*/ 416 h 604"/>
                <a:gd name="T12" fmla="*/ 206 w 593"/>
                <a:gd name="T13" fmla="*/ 465 h 604"/>
                <a:gd name="T14" fmla="*/ 263 w 593"/>
                <a:gd name="T15" fmla="*/ 488 h 604"/>
                <a:gd name="T16" fmla="*/ 336 w 593"/>
                <a:gd name="T17" fmla="*/ 488 h 604"/>
                <a:gd name="T18" fmla="*/ 393 w 593"/>
                <a:gd name="T19" fmla="*/ 465 h 604"/>
                <a:gd name="T20" fmla="*/ 431 w 593"/>
                <a:gd name="T21" fmla="*/ 418 h 604"/>
                <a:gd name="T22" fmla="*/ 450 w 593"/>
                <a:gd name="T23" fmla="*/ 345 h 604"/>
                <a:gd name="T24" fmla="*/ 450 w 593"/>
                <a:gd name="T25" fmla="*/ 257 h 604"/>
                <a:gd name="T26" fmla="*/ 429 w 593"/>
                <a:gd name="T27" fmla="*/ 187 h 604"/>
                <a:gd name="T28" fmla="*/ 389 w 593"/>
                <a:gd name="T29" fmla="*/ 139 h 604"/>
                <a:gd name="T30" fmla="*/ 332 w 593"/>
                <a:gd name="T31" fmla="*/ 114 h 604"/>
                <a:gd name="T32" fmla="*/ 305 w 593"/>
                <a:gd name="T33" fmla="*/ 0 h 604"/>
                <a:gd name="T34" fmla="*/ 404 w 593"/>
                <a:gd name="T35" fmla="*/ 13 h 604"/>
                <a:gd name="T36" fmla="*/ 485 w 593"/>
                <a:gd name="T37" fmla="*/ 51 h 604"/>
                <a:gd name="T38" fmla="*/ 544 w 593"/>
                <a:gd name="T39" fmla="*/ 112 h 604"/>
                <a:gd name="T40" fmla="*/ 580 w 593"/>
                <a:gd name="T41" fmla="*/ 196 h 604"/>
                <a:gd name="T42" fmla="*/ 593 w 593"/>
                <a:gd name="T43" fmla="*/ 297 h 604"/>
                <a:gd name="T44" fmla="*/ 580 w 593"/>
                <a:gd name="T45" fmla="*/ 398 h 604"/>
                <a:gd name="T46" fmla="*/ 542 w 593"/>
                <a:gd name="T47" fmla="*/ 484 h 604"/>
                <a:gd name="T48" fmla="*/ 477 w 593"/>
                <a:gd name="T49" fmla="*/ 551 h 604"/>
                <a:gd name="T50" fmla="*/ 393 w 593"/>
                <a:gd name="T51" fmla="*/ 591 h 604"/>
                <a:gd name="T52" fmla="*/ 292 w 593"/>
                <a:gd name="T53" fmla="*/ 604 h 604"/>
                <a:gd name="T54" fmla="*/ 194 w 593"/>
                <a:gd name="T55" fmla="*/ 591 h 604"/>
                <a:gd name="T56" fmla="*/ 112 w 593"/>
                <a:gd name="T57" fmla="*/ 553 h 604"/>
                <a:gd name="T58" fmla="*/ 51 w 593"/>
                <a:gd name="T59" fmla="*/ 490 h 604"/>
                <a:gd name="T60" fmla="*/ 13 w 593"/>
                <a:gd name="T61" fmla="*/ 408 h 604"/>
                <a:gd name="T62" fmla="*/ 0 w 593"/>
                <a:gd name="T63" fmla="*/ 309 h 604"/>
                <a:gd name="T64" fmla="*/ 13 w 593"/>
                <a:gd name="T65" fmla="*/ 204 h 604"/>
                <a:gd name="T66" fmla="*/ 51 w 593"/>
                <a:gd name="T67" fmla="*/ 118 h 604"/>
                <a:gd name="T68" fmla="*/ 116 w 593"/>
                <a:gd name="T69" fmla="*/ 53 h 604"/>
                <a:gd name="T70" fmla="*/ 200 w 593"/>
                <a:gd name="T71" fmla="*/ 13 h 604"/>
                <a:gd name="T72" fmla="*/ 305 w 593"/>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604">
                  <a:moveTo>
                    <a:pt x="297" y="112"/>
                  </a:moveTo>
                  <a:lnTo>
                    <a:pt x="263" y="114"/>
                  </a:lnTo>
                  <a:lnTo>
                    <a:pt x="233" y="124"/>
                  </a:lnTo>
                  <a:lnTo>
                    <a:pt x="206" y="141"/>
                  </a:lnTo>
                  <a:lnTo>
                    <a:pt x="183" y="162"/>
                  </a:lnTo>
                  <a:lnTo>
                    <a:pt x="164" y="189"/>
                  </a:lnTo>
                  <a:lnTo>
                    <a:pt x="150" y="223"/>
                  </a:lnTo>
                  <a:lnTo>
                    <a:pt x="143" y="261"/>
                  </a:lnTo>
                  <a:lnTo>
                    <a:pt x="141" y="305"/>
                  </a:lnTo>
                  <a:lnTo>
                    <a:pt x="143" y="347"/>
                  </a:lnTo>
                  <a:lnTo>
                    <a:pt x="150" y="383"/>
                  </a:lnTo>
                  <a:lnTo>
                    <a:pt x="164" y="416"/>
                  </a:lnTo>
                  <a:lnTo>
                    <a:pt x="183" y="442"/>
                  </a:lnTo>
                  <a:lnTo>
                    <a:pt x="206" y="465"/>
                  </a:lnTo>
                  <a:lnTo>
                    <a:pt x="233" y="480"/>
                  </a:lnTo>
                  <a:lnTo>
                    <a:pt x="263" y="488"/>
                  </a:lnTo>
                  <a:lnTo>
                    <a:pt x="299" y="492"/>
                  </a:lnTo>
                  <a:lnTo>
                    <a:pt x="336" y="488"/>
                  </a:lnTo>
                  <a:lnTo>
                    <a:pt x="366" y="480"/>
                  </a:lnTo>
                  <a:lnTo>
                    <a:pt x="393" y="465"/>
                  </a:lnTo>
                  <a:lnTo>
                    <a:pt x="414" y="444"/>
                  </a:lnTo>
                  <a:lnTo>
                    <a:pt x="431" y="418"/>
                  </a:lnTo>
                  <a:lnTo>
                    <a:pt x="443" y="383"/>
                  </a:lnTo>
                  <a:lnTo>
                    <a:pt x="450" y="345"/>
                  </a:lnTo>
                  <a:lnTo>
                    <a:pt x="452" y="301"/>
                  </a:lnTo>
                  <a:lnTo>
                    <a:pt x="450" y="257"/>
                  </a:lnTo>
                  <a:lnTo>
                    <a:pt x="443" y="219"/>
                  </a:lnTo>
                  <a:lnTo>
                    <a:pt x="429" y="187"/>
                  </a:lnTo>
                  <a:lnTo>
                    <a:pt x="412" y="160"/>
                  </a:lnTo>
                  <a:lnTo>
                    <a:pt x="389" y="139"/>
                  </a:lnTo>
                  <a:lnTo>
                    <a:pt x="362" y="124"/>
                  </a:lnTo>
                  <a:lnTo>
                    <a:pt x="332" y="114"/>
                  </a:lnTo>
                  <a:lnTo>
                    <a:pt x="297" y="112"/>
                  </a:lnTo>
                  <a:close/>
                  <a:moveTo>
                    <a:pt x="305" y="0"/>
                  </a:moveTo>
                  <a:lnTo>
                    <a:pt x="357" y="4"/>
                  </a:lnTo>
                  <a:lnTo>
                    <a:pt x="404" y="13"/>
                  </a:lnTo>
                  <a:lnTo>
                    <a:pt x="446" y="28"/>
                  </a:lnTo>
                  <a:lnTo>
                    <a:pt x="485" y="51"/>
                  </a:lnTo>
                  <a:lnTo>
                    <a:pt x="517" y="78"/>
                  </a:lnTo>
                  <a:lnTo>
                    <a:pt x="544" y="112"/>
                  </a:lnTo>
                  <a:lnTo>
                    <a:pt x="565" y="152"/>
                  </a:lnTo>
                  <a:lnTo>
                    <a:pt x="580" y="196"/>
                  </a:lnTo>
                  <a:lnTo>
                    <a:pt x="590" y="244"/>
                  </a:lnTo>
                  <a:lnTo>
                    <a:pt x="593" y="297"/>
                  </a:lnTo>
                  <a:lnTo>
                    <a:pt x="590" y="351"/>
                  </a:lnTo>
                  <a:lnTo>
                    <a:pt x="580" y="398"/>
                  </a:lnTo>
                  <a:lnTo>
                    <a:pt x="565" y="444"/>
                  </a:lnTo>
                  <a:lnTo>
                    <a:pt x="542" y="484"/>
                  </a:lnTo>
                  <a:lnTo>
                    <a:pt x="511" y="521"/>
                  </a:lnTo>
                  <a:lnTo>
                    <a:pt x="477" y="551"/>
                  </a:lnTo>
                  <a:lnTo>
                    <a:pt x="437" y="574"/>
                  </a:lnTo>
                  <a:lnTo>
                    <a:pt x="393" y="591"/>
                  </a:lnTo>
                  <a:lnTo>
                    <a:pt x="345" y="601"/>
                  </a:lnTo>
                  <a:lnTo>
                    <a:pt x="292" y="604"/>
                  </a:lnTo>
                  <a:lnTo>
                    <a:pt x="240" y="601"/>
                  </a:lnTo>
                  <a:lnTo>
                    <a:pt x="194" y="591"/>
                  </a:lnTo>
                  <a:lnTo>
                    <a:pt x="150" y="576"/>
                  </a:lnTo>
                  <a:lnTo>
                    <a:pt x="112" y="553"/>
                  </a:lnTo>
                  <a:lnTo>
                    <a:pt x="80" y="524"/>
                  </a:lnTo>
                  <a:lnTo>
                    <a:pt x="51" y="490"/>
                  </a:lnTo>
                  <a:lnTo>
                    <a:pt x="28" y="452"/>
                  </a:lnTo>
                  <a:lnTo>
                    <a:pt x="13" y="408"/>
                  </a:lnTo>
                  <a:lnTo>
                    <a:pt x="3" y="360"/>
                  </a:lnTo>
                  <a:lnTo>
                    <a:pt x="0" y="309"/>
                  </a:lnTo>
                  <a:lnTo>
                    <a:pt x="3" y="254"/>
                  </a:lnTo>
                  <a:lnTo>
                    <a:pt x="13" y="204"/>
                  </a:lnTo>
                  <a:lnTo>
                    <a:pt x="28" y="158"/>
                  </a:lnTo>
                  <a:lnTo>
                    <a:pt x="51" y="118"/>
                  </a:lnTo>
                  <a:lnTo>
                    <a:pt x="82" y="82"/>
                  </a:lnTo>
                  <a:lnTo>
                    <a:pt x="116" y="53"/>
                  </a:lnTo>
                  <a:lnTo>
                    <a:pt x="156" y="30"/>
                  </a:lnTo>
                  <a:lnTo>
                    <a:pt x="200" y="13"/>
                  </a:lnTo>
                  <a:lnTo>
                    <a:pt x="252" y="4"/>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50" name="Freeform 11"/>
            <p:cNvSpPr>
              <a:spLocks/>
            </p:cNvSpPr>
            <p:nvPr/>
          </p:nvSpPr>
          <p:spPr bwMode="auto">
            <a:xfrm>
              <a:off x="1873070" y="1434131"/>
              <a:ext cx="123226" cy="193825"/>
            </a:xfrm>
            <a:custGeom>
              <a:avLst/>
              <a:gdLst>
                <a:gd name="T0" fmla="*/ 252 w 384"/>
                <a:gd name="T1" fmla="*/ 2 h 604"/>
                <a:gd name="T2" fmla="*/ 323 w 384"/>
                <a:gd name="T3" fmla="*/ 15 h 604"/>
                <a:gd name="T4" fmla="*/ 354 w 384"/>
                <a:gd name="T5" fmla="*/ 25 h 604"/>
                <a:gd name="T6" fmla="*/ 348 w 384"/>
                <a:gd name="T7" fmla="*/ 147 h 604"/>
                <a:gd name="T8" fmla="*/ 287 w 384"/>
                <a:gd name="T9" fmla="*/ 118 h 604"/>
                <a:gd name="T10" fmla="*/ 216 w 384"/>
                <a:gd name="T11" fmla="*/ 107 h 604"/>
                <a:gd name="T12" fmla="*/ 174 w 384"/>
                <a:gd name="T13" fmla="*/ 114 h 604"/>
                <a:gd name="T14" fmla="*/ 147 w 384"/>
                <a:gd name="T15" fmla="*/ 135 h 604"/>
                <a:gd name="T16" fmla="*/ 138 w 384"/>
                <a:gd name="T17" fmla="*/ 166 h 604"/>
                <a:gd name="T18" fmla="*/ 153 w 384"/>
                <a:gd name="T19" fmla="*/ 210 h 604"/>
                <a:gd name="T20" fmla="*/ 197 w 384"/>
                <a:gd name="T21" fmla="*/ 236 h 604"/>
                <a:gd name="T22" fmla="*/ 285 w 384"/>
                <a:gd name="T23" fmla="*/ 274 h 604"/>
                <a:gd name="T24" fmla="*/ 350 w 384"/>
                <a:gd name="T25" fmla="*/ 324 h 604"/>
                <a:gd name="T26" fmla="*/ 380 w 384"/>
                <a:gd name="T27" fmla="*/ 387 h 604"/>
                <a:gd name="T28" fmla="*/ 380 w 384"/>
                <a:gd name="T29" fmla="*/ 463 h 604"/>
                <a:gd name="T30" fmla="*/ 348 w 384"/>
                <a:gd name="T31" fmla="*/ 528 h 604"/>
                <a:gd name="T32" fmla="*/ 287 w 384"/>
                <a:gd name="T33" fmla="*/ 576 h 604"/>
                <a:gd name="T34" fmla="*/ 203 w 384"/>
                <a:gd name="T35" fmla="*/ 601 h 604"/>
                <a:gd name="T36" fmla="*/ 117 w 384"/>
                <a:gd name="T37" fmla="*/ 603 h 604"/>
                <a:gd name="T38" fmla="*/ 35 w 384"/>
                <a:gd name="T39" fmla="*/ 585 h 604"/>
                <a:gd name="T40" fmla="*/ 0 w 384"/>
                <a:gd name="T41" fmla="*/ 572 h 604"/>
                <a:gd name="T42" fmla="*/ 6 w 384"/>
                <a:gd name="T43" fmla="*/ 444 h 604"/>
                <a:gd name="T44" fmla="*/ 82 w 384"/>
                <a:gd name="T45" fmla="*/ 482 h 604"/>
                <a:gd name="T46" fmla="*/ 159 w 384"/>
                <a:gd name="T47" fmla="*/ 496 h 604"/>
                <a:gd name="T48" fmla="*/ 214 w 384"/>
                <a:gd name="T49" fmla="*/ 488 h 604"/>
                <a:gd name="T50" fmla="*/ 243 w 384"/>
                <a:gd name="T51" fmla="*/ 459 h 604"/>
                <a:gd name="T52" fmla="*/ 245 w 384"/>
                <a:gd name="T53" fmla="*/ 421 h 604"/>
                <a:gd name="T54" fmla="*/ 226 w 384"/>
                <a:gd name="T55" fmla="*/ 395 h 604"/>
                <a:gd name="T56" fmla="*/ 189 w 384"/>
                <a:gd name="T57" fmla="*/ 372 h 604"/>
                <a:gd name="T58" fmla="*/ 138 w 384"/>
                <a:gd name="T59" fmla="*/ 349 h 604"/>
                <a:gd name="T60" fmla="*/ 77 w 384"/>
                <a:gd name="T61" fmla="*/ 316 h 604"/>
                <a:gd name="T62" fmla="*/ 31 w 384"/>
                <a:gd name="T63" fmla="*/ 276 h 604"/>
                <a:gd name="T64" fmla="*/ 4 w 384"/>
                <a:gd name="T65" fmla="*/ 215 h 604"/>
                <a:gd name="T66" fmla="*/ 4 w 384"/>
                <a:gd name="T67" fmla="*/ 139 h 604"/>
                <a:gd name="T68" fmla="*/ 35 w 384"/>
                <a:gd name="T69" fmla="*/ 76 h 604"/>
                <a:gd name="T70" fmla="*/ 96 w 384"/>
                <a:gd name="T71" fmla="*/ 27 h 604"/>
                <a:gd name="T72" fmla="*/ 174 w 384"/>
                <a:gd name="T73" fmla="*/ 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 h="604">
                  <a:moveTo>
                    <a:pt x="222" y="0"/>
                  </a:moveTo>
                  <a:lnTo>
                    <a:pt x="252" y="2"/>
                  </a:lnTo>
                  <a:lnTo>
                    <a:pt x="289" y="7"/>
                  </a:lnTo>
                  <a:lnTo>
                    <a:pt x="323" y="15"/>
                  </a:lnTo>
                  <a:lnTo>
                    <a:pt x="352" y="25"/>
                  </a:lnTo>
                  <a:lnTo>
                    <a:pt x="354" y="25"/>
                  </a:lnTo>
                  <a:lnTo>
                    <a:pt x="354" y="151"/>
                  </a:lnTo>
                  <a:lnTo>
                    <a:pt x="348" y="147"/>
                  </a:lnTo>
                  <a:lnTo>
                    <a:pt x="319" y="131"/>
                  </a:lnTo>
                  <a:lnTo>
                    <a:pt x="287" y="118"/>
                  </a:lnTo>
                  <a:lnTo>
                    <a:pt x="252" y="110"/>
                  </a:lnTo>
                  <a:lnTo>
                    <a:pt x="216" y="107"/>
                  </a:lnTo>
                  <a:lnTo>
                    <a:pt x="193" y="109"/>
                  </a:lnTo>
                  <a:lnTo>
                    <a:pt x="174" y="114"/>
                  </a:lnTo>
                  <a:lnTo>
                    <a:pt x="159" y="124"/>
                  </a:lnTo>
                  <a:lnTo>
                    <a:pt x="147" y="135"/>
                  </a:lnTo>
                  <a:lnTo>
                    <a:pt x="140" y="149"/>
                  </a:lnTo>
                  <a:lnTo>
                    <a:pt x="138" y="166"/>
                  </a:lnTo>
                  <a:lnTo>
                    <a:pt x="142" y="191"/>
                  </a:lnTo>
                  <a:lnTo>
                    <a:pt x="153" y="210"/>
                  </a:lnTo>
                  <a:lnTo>
                    <a:pt x="170" y="221"/>
                  </a:lnTo>
                  <a:lnTo>
                    <a:pt x="197" y="236"/>
                  </a:lnTo>
                  <a:lnTo>
                    <a:pt x="235" y="252"/>
                  </a:lnTo>
                  <a:lnTo>
                    <a:pt x="285" y="274"/>
                  </a:lnTo>
                  <a:lnTo>
                    <a:pt x="323" y="299"/>
                  </a:lnTo>
                  <a:lnTo>
                    <a:pt x="350" y="324"/>
                  </a:lnTo>
                  <a:lnTo>
                    <a:pt x="369" y="355"/>
                  </a:lnTo>
                  <a:lnTo>
                    <a:pt x="380" y="387"/>
                  </a:lnTo>
                  <a:lnTo>
                    <a:pt x="384" y="423"/>
                  </a:lnTo>
                  <a:lnTo>
                    <a:pt x="380" y="463"/>
                  </a:lnTo>
                  <a:lnTo>
                    <a:pt x="369" y="498"/>
                  </a:lnTo>
                  <a:lnTo>
                    <a:pt x="348" y="528"/>
                  </a:lnTo>
                  <a:lnTo>
                    <a:pt x="321" y="555"/>
                  </a:lnTo>
                  <a:lnTo>
                    <a:pt x="287" y="576"/>
                  </a:lnTo>
                  <a:lnTo>
                    <a:pt x="249" y="591"/>
                  </a:lnTo>
                  <a:lnTo>
                    <a:pt x="203" y="601"/>
                  </a:lnTo>
                  <a:lnTo>
                    <a:pt x="153" y="604"/>
                  </a:lnTo>
                  <a:lnTo>
                    <a:pt x="117" y="603"/>
                  </a:lnTo>
                  <a:lnTo>
                    <a:pt x="75" y="595"/>
                  </a:lnTo>
                  <a:lnTo>
                    <a:pt x="35" y="585"/>
                  </a:lnTo>
                  <a:lnTo>
                    <a:pt x="2" y="572"/>
                  </a:lnTo>
                  <a:lnTo>
                    <a:pt x="0" y="572"/>
                  </a:lnTo>
                  <a:lnTo>
                    <a:pt x="0" y="440"/>
                  </a:lnTo>
                  <a:lnTo>
                    <a:pt x="6" y="444"/>
                  </a:lnTo>
                  <a:lnTo>
                    <a:pt x="42" y="465"/>
                  </a:lnTo>
                  <a:lnTo>
                    <a:pt x="82" y="482"/>
                  </a:lnTo>
                  <a:lnTo>
                    <a:pt x="123" y="494"/>
                  </a:lnTo>
                  <a:lnTo>
                    <a:pt x="159" y="496"/>
                  </a:lnTo>
                  <a:lnTo>
                    <a:pt x="189" y="494"/>
                  </a:lnTo>
                  <a:lnTo>
                    <a:pt x="214" y="488"/>
                  </a:lnTo>
                  <a:lnTo>
                    <a:pt x="233" y="477"/>
                  </a:lnTo>
                  <a:lnTo>
                    <a:pt x="243" y="459"/>
                  </a:lnTo>
                  <a:lnTo>
                    <a:pt x="247" y="439"/>
                  </a:lnTo>
                  <a:lnTo>
                    <a:pt x="245" y="421"/>
                  </a:lnTo>
                  <a:lnTo>
                    <a:pt x="239" y="406"/>
                  </a:lnTo>
                  <a:lnTo>
                    <a:pt x="226" y="395"/>
                  </a:lnTo>
                  <a:lnTo>
                    <a:pt x="209" y="381"/>
                  </a:lnTo>
                  <a:lnTo>
                    <a:pt x="189" y="372"/>
                  </a:lnTo>
                  <a:lnTo>
                    <a:pt x="167" y="360"/>
                  </a:lnTo>
                  <a:lnTo>
                    <a:pt x="138" y="349"/>
                  </a:lnTo>
                  <a:lnTo>
                    <a:pt x="103" y="334"/>
                  </a:lnTo>
                  <a:lnTo>
                    <a:pt x="77" y="316"/>
                  </a:lnTo>
                  <a:lnTo>
                    <a:pt x="54" y="301"/>
                  </a:lnTo>
                  <a:lnTo>
                    <a:pt x="31" y="276"/>
                  </a:lnTo>
                  <a:lnTo>
                    <a:pt x="14" y="248"/>
                  </a:lnTo>
                  <a:lnTo>
                    <a:pt x="4" y="215"/>
                  </a:lnTo>
                  <a:lnTo>
                    <a:pt x="0" y="177"/>
                  </a:lnTo>
                  <a:lnTo>
                    <a:pt x="4" y="139"/>
                  </a:lnTo>
                  <a:lnTo>
                    <a:pt x="16" y="105"/>
                  </a:lnTo>
                  <a:lnTo>
                    <a:pt x="35" y="76"/>
                  </a:lnTo>
                  <a:lnTo>
                    <a:pt x="61" y="49"/>
                  </a:lnTo>
                  <a:lnTo>
                    <a:pt x="96" y="27"/>
                  </a:lnTo>
                  <a:lnTo>
                    <a:pt x="132" y="11"/>
                  </a:lnTo>
                  <a:lnTo>
                    <a:pt x="174" y="4"/>
                  </a:lnTo>
                  <a:lnTo>
                    <a:pt x="22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51" name="Freeform 12"/>
            <p:cNvSpPr>
              <a:spLocks noEditPoints="1"/>
            </p:cNvSpPr>
            <p:nvPr/>
          </p:nvSpPr>
          <p:spPr bwMode="auto">
            <a:xfrm>
              <a:off x="2014908" y="1434131"/>
              <a:ext cx="190615" cy="193825"/>
            </a:xfrm>
            <a:custGeom>
              <a:avLst/>
              <a:gdLst>
                <a:gd name="T0" fmla="*/ 264 w 594"/>
                <a:gd name="T1" fmla="*/ 114 h 604"/>
                <a:gd name="T2" fmla="*/ 207 w 594"/>
                <a:gd name="T3" fmla="*/ 141 h 604"/>
                <a:gd name="T4" fmla="*/ 165 w 594"/>
                <a:gd name="T5" fmla="*/ 189 h 604"/>
                <a:gd name="T6" fmla="*/ 144 w 594"/>
                <a:gd name="T7" fmla="*/ 261 h 604"/>
                <a:gd name="T8" fmla="*/ 144 w 594"/>
                <a:gd name="T9" fmla="*/ 347 h 604"/>
                <a:gd name="T10" fmla="*/ 165 w 594"/>
                <a:gd name="T11" fmla="*/ 416 h 604"/>
                <a:gd name="T12" fmla="*/ 207 w 594"/>
                <a:gd name="T13" fmla="*/ 465 h 604"/>
                <a:gd name="T14" fmla="*/ 264 w 594"/>
                <a:gd name="T15" fmla="*/ 488 h 604"/>
                <a:gd name="T16" fmla="*/ 337 w 594"/>
                <a:gd name="T17" fmla="*/ 488 h 604"/>
                <a:gd name="T18" fmla="*/ 392 w 594"/>
                <a:gd name="T19" fmla="*/ 465 h 604"/>
                <a:gd name="T20" fmla="*/ 432 w 594"/>
                <a:gd name="T21" fmla="*/ 418 h 604"/>
                <a:gd name="T22" fmla="*/ 451 w 594"/>
                <a:gd name="T23" fmla="*/ 345 h 604"/>
                <a:gd name="T24" fmla="*/ 451 w 594"/>
                <a:gd name="T25" fmla="*/ 257 h 604"/>
                <a:gd name="T26" fmla="*/ 430 w 594"/>
                <a:gd name="T27" fmla="*/ 187 h 604"/>
                <a:gd name="T28" fmla="*/ 390 w 594"/>
                <a:gd name="T29" fmla="*/ 139 h 604"/>
                <a:gd name="T30" fmla="*/ 333 w 594"/>
                <a:gd name="T31" fmla="*/ 114 h 604"/>
                <a:gd name="T32" fmla="*/ 306 w 594"/>
                <a:gd name="T33" fmla="*/ 0 h 604"/>
                <a:gd name="T34" fmla="*/ 405 w 594"/>
                <a:gd name="T35" fmla="*/ 13 h 604"/>
                <a:gd name="T36" fmla="*/ 485 w 594"/>
                <a:gd name="T37" fmla="*/ 51 h 604"/>
                <a:gd name="T38" fmla="*/ 545 w 594"/>
                <a:gd name="T39" fmla="*/ 112 h 604"/>
                <a:gd name="T40" fmla="*/ 581 w 594"/>
                <a:gd name="T41" fmla="*/ 196 h 604"/>
                <a:gd name="T42" fmla="*/ 594 w 594"/>
                <a:gd name="T43" fmla="*/ 297 h 604"/>
                <a:gd name="T44" fmla="*/ 581 w 594"/>
                <a:gd name="T45" fmla="*/ 398 h 604"/>
                <a:gd name="T46" fmla="*/ 543 w 594"/>
                <a:gd name="T47" fmla="*/ 484 h 604"/>
                <a:gd name="T48" fmla="*/ 478 w 594"/>
                <a:gd name="T49" fmla="*/ 551 h 604"/>
                <a:gd name="T50" fmla="*/ 394 w 594"/>
                <a:gd name="T51" fmla="*/ 591 h 604"/>
                <a:gd name="T52" fmla="*/ 293 w 594"/>
                <a:gd name="T53" fmla="*/ 604 h 604"/>
                <a:gd name="T54" fmla="*/ 195 w 594"/>
                <a:gd name="T55" fmla="*/ 591 h 604"/>
                <a:gd name="T56" fmla="*/ 113 w 594"/>
                <a:gd name="T57" fmla="*/ 553 h 604"/>
                <a:gd name="T58" fmla="*/ 52 w 594"/>
                <a:gd name="T59" fmla="*/ 490 h 604"/>
                <a:gd name="T60" fmla="*/ 14 w 594"/>
                <a:gd name="T61" fmla="*/ 408 h 604"/>
                <a:gd name="T62" fmla="*/ 0 w 594"/>
                <a:gd name="T63" fmla="*/ 309 h 604"/>
                <a:gd name="T64" fmla="*/ 14 w 594"/>
                <a:gd name="T65" fmla="*/ 204 h 604"/>
                <a:gd name="T66" fmla="*/ 52 w 594"/>
                <a:gd name="T67" fmla="*/ 118 h 604"/>
                <a:gd name="T68" fmla="*/ 117 w 594"/>
                <a:gd name="T69" fmla="*/ 53 h 604"/>
                <a:gd name="T70" fmla="*/ 201 w 594"/>
                <a:gd name="T71" fmla="*/ 13 h 604"/>
                <a:gd name="T72" fmla="*/ 306 w 594"/>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4" h="604">
                  <a:moveTo>
                    <a:pt x="298" y="112"/>
                  </a:moveTo>
                  <a:lnTo>
                    <a:pt x="264" y="114"/>
                  </a:lnTo>
                  <a:lnTo>
                    <a:pt x="233" y="124"/>
                  </a:lnTo>
                  <a:lnTo>
                    <a:pt x="207" y="141"/>
                  </a:lnTo>
                  <a:lnTo>
                    <a:pt x="184" y="162"/>
                  </a:lnTo>
                  <a:lnTo>
                    <a:pt x="165" y="189"/>
                  </a:lnTo>
                  <a:lnTo>
                    <a:pt x="151" y="223"/>
                  </a:lnTo>
                  <a:lnTo>
                    <a:pt x="144" y="261"/>
                  </a:lnTo>
                  <a:lnTo>
                    <a:pt x="142" y="305"/>
                  </a:lnTo>
                  <a:lnTo>
                    <a:pt x="144" y="347"/>
                  </a:lnTo>
                  <a:lnTo>
                    <a:pt x="151" y="383"/>
                  </a:lnTo>
                  <a:lnTo>
                    <a:pt x="165" y="416"/>
                  </a:lnTo>
                  <a:lnTo>
                    <a:pt x="184" y="442"/>
                  </a:lnTo>
                  <a:lnTo>
                    <a:pt x="207" y="465"/>
                  </a:lnTo>
                  <a:lnTo>
                    <a:pt x="233" y="480"/>
                  </a:lnTo>
                  <a:lnTo>
                    <a:pt x="264" y="488"/>
                  </a:lnTo>
                  <a:lnTo>
                    <a:pt x="300" y="492"/>
                  </a:lnTo>
                  <a:lnTo>
                    <a:pt x="337" y="488"/>
                  </a:lnTo>
                  <a:lnTo>
                    <a:pt x="367" y="480"/>
                  </a:lnTo>
                  <a:lnTo>
                    <a:pt x="392" y="465"/>
                  </a:lnTo>
                  <a:lnTo>
                    <a:pt x="415" y="444"/>
                  </a:lnTo>
                  <a:lnTo>
                    <a:pt x="432" y="418"/>
                  </a:lnTo>
                  <a:lnTo>
                    <a:pt x="443" y="383"/>
                  </a:lnTo>
                  <a:lnTo>
                    <a:pt x="451" y="345"/>
                  </a:lnTo>
                  <a:lnTo>
                    <a:pt x="453" y="301"/>
                  </a:lnTo>
                  <a:lnTo>
                    <a:pt x="451" y="257"/>
                  </a:lnTo>
                  <a:lnTo>
                    <a:pt x="443" y="219"/>
                  </a:lnTo>
                  <a:lnTo>
                    <a:pt x="430" y="187"/>
                  </a:lnTo>
                  <a:lnTo>
                    <a:pt x="411" y="160"/>
                  </a:lnTo>
                  <a:lnTo>
                    <a:pt x="390" y="139"/>
                  </a:lnTo>
                  <a:lnTo>
                    <a:pt x="363" y="124"/>
                  </a:lnTo>
                  <a:lnTo>
                    <a:pt x="333" y="114"/>
                  </a:lnTo>
                  <a:lnTo>
                    <a:pt x="298" y="112"/>
                  </a:lnTo>
                  <a:close/>
                  <a:moveTo>
                    <a:pt x="306" y="0"/>
                  </a:moveTo>
                  <a:lnTo>
                    <a:pt x="358" y="4"/>
                  </a:lnTo>
                  <a:lnTo>
                    <a:pt x="405" y="13"/>
                  </a:lnTo>
                  <a:lnTo>
                    <a:pt x="447" y="28"/>
                  </a:lnTo>
                  <a:lnTo>
                    <a:pt x="485" y="51"/>
                  </a:lnTo>
                  <a:lnTo>
                    <a:pt x="518" y="78"/>
                  </a:lnTo>
                  <a:lnTo>
                    <a:pt x="545" y="112"/>
                  </a:lnTo>
                  <a:lnTo>
                    <a:pt x="566" y="152"/>
                  </a:lnTo>
                  <a:lnTo>
                    <a:pt x="581" y="196"/>
                  </a:lnTo>
                  <a:lnTo>
                    <a:pt x="591" y="244"/>
                  </a:lnTo>
                  <a:lnTo>
                    <a:pt x="594" y="297"/>
                  </a:lnTo>
                  <a:lnTo>
                    <a:pt x="591" y="351"/>
                  </a:lnTo>
                  <a:lnTo>
                    <a:pt x="581" y="398"/>
                  </a:lnTo>
                  <a:lnTo>
                    <a:pt x="564" y="444"/>
                  </a:lnTo>
                  <a:lnTo>
                    <a:pt x="543" y="484"/>
                  </a:lnTo>
                  <a:lnTo>
                    <a:pt x="512" y="521"/>
                  </a:lnTo>
                  <a:lnTo>
                    <a:pt x="478" y="551"/>
                  </a:lnTo>
                  <a:lnTo>
                    <a:pt x="438" y="574"/>
                  </a:lnTo>
                  <a:lnTo>
                    <a:pt x="394" y="591"/>
                  </a:lnTo>
                  <a:lnTo>
                    <a:pt x="346" y="601"/>
                  </a:lnTo>
                  <a:lnTo>
                    <a:pt x="293" y="604"/>
                  </a:lnTo>
                  <a:lnTo>
                    <a:pt x="241" y="601"/>
                  </a:lnTo>
                  <a:lnTo>
                    <a:pt x="195" y="591"/>
                  </a:lnTo>
                  <a:lnTo>
                    <a:pt x="151" y="576"/>
                  </a:lnTo>
                  <a:lnTo>
                    <a:pt x="113" y="553"/>
                  </a:lnTo>
                  <a:lnTo>
                    <a:pt x="79" y="524"/>
                  </a:lnTo>
                  <a:lnTo>
                    <a:pt x="52" y="490"/>
                  </a:lnTo>
                  <a:lnTo>
                    <a:pt x="29" y="452"/>
                  </a:lnTo>
                  <a:lnTo>
                    <a:pt x="14" y="408"/>
                  </a:lnTo>
                  <a:lnTo>
                    <a:pt x="4" y="360"/>
                  </a:lnTo>
                  <a:lnTo>
                    <a:pt x="0" y="309"/>
                  </a:lnTo>
                  <a:lnTo>
                    <a:pt x="4" y="254"/>
                  </a:lnTo>
                  <a:lnTo>
                    <a:pt x="14" y="204"/>
                  </a:lnTo>
                  <a:lnTo>
                    <a:pt x="29" y="158"/>
                  </a:lnTo>
                  <a:lnTo>
                    <a:pt x="52" y="118"/>
                  </a:lnTo>
                  <a:lnTo>
                    <a:pt x="81" y="82"/>
                  </a:lnTo>
                  <a:lnTo>
                    <a:pt x="117" y="53"/>
                  </a:lnTo>
                  <a:lnTo>
                    <a:pt x="157" y="30"/>
                  </a:lnTo>
                  <a:lnTo>
                    <a:pt x="201" y="13"/>
                  </a:lnTo>
                  <a:lnTo>
                    <a:pt x="251" y="4"/>
                  </a:lnTo>
                  <a:lnTo>
                    <a:pt x="30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52" name="Freeform 13"/>
            <p:cNvSpPr>
              <a:spLocks/>
            </p:cNvSpPr>
            <p:nvPr/>
          </p:nvSpPr>
          <p:spPr bwMode="auto">
            <a:xfrm>
              <a:off x="2210016" y="1346845"/>
              <a:ext cx="227840" cy="281110"/>
            </a:xfrm>
            <a:custGeom>
              <a:avLst/>
              <a:gdLst>
                <a:gd name="T0" fmla="*/ 347 w 710"/>
                <a:gd name="T1" fmla="*/ 2 h 877"/>
                <a:gd name="T2" fmla="*/ 384 w 710"/>
                <a:gd name="T3" fmla="*/ 12 h 877"/>
                <a:gd name="T4" fmla="*/ 378 w 710"/>
                <a:gd name="T5" fmla="*/ 124 h 877"/>
                <a:gd name="T6" fmla="*/ 319 w 710"/>
                <a:gd name="T7" fmla="*/ 111 h 877"/>
                <a:gd name="T8" fmla="*/ 273 w 710"/>
                <a:gd name="T9" fmla="*/ 122 h 877"/>
                <a:gd name="T10" fmla="*/ 242 w 710"/>
                <a:gd name="T11" fmla="*/ 157 h 877"/>
                <a:gd name="T12" fmla="*/ 233 w 710"/>
                <a:gd name="T13" fmla="*/ 214 h 877"/>
                <a:gd name="T14" fmla="*/ 437 w 710"/>
                <a:gd name="T15" fmla="*/ 286 h 877"/>
                <a:gd name="T16" fmla="*/ 439 w 710"/>
                <a:gd name="T17" fmla="*/ 155 h 877"/>
                <a:gd name="T18" fmla="*/ 573 w 710"/>
                <a:gd name="T19" fmla="*/ 115 h 877"/>
                <a:gd name="T20" fmla="*/ 710 w 710"/>
                <a:gd name="T21" fmla="*/ 286 h 877"/>
                <a:gd name="T22" fmla="*/ 573 w 710"/>
                <a:gd name="T23" fmla="*/ 397 h 877"/>
                <a:gd name="T24" fmla="*/ 575 w 710"/>
                <a:gd name="T25" fmla="*/ 702 h 877"/>
                <a:gd name="T26" fmla="*/ 592 w 710"/>
                <a:gd name="T27" fmla="*/ 744 h 877"/>
                <a:gd name="T28" fmla="*/ 626 w 710"/>
                <a:gd name="T29" fmla="*/ 763 h 877"/>
                <a:gd name="T30" fmla="*/ 659 w 710"/>
                <a:gd name="T31" fmla="*/ 765 h 877"/>
                <a:gd name="T32" fmla="*/ 678 w 710"/>
                <a:gd name="T33" fmla="*/ 761 h 877"/>
                <a:gd name="T34" fmla="*/ 697 w 710"/>
                <a:gd name="T35" fmla="*/ 753 h 877"/>
                <a:gd name="T36" fmla="*/ 710 w 710"/>
                <a:gd name="T37" fmla="*/ 744 h 877"/>
                <a:gd name="T38" fmla="*/ 708 w 710"/>
                <a:gd name="T39" fmla="*/ 858 h 877"/>
                <a:gd name="T40" fmla="*/ 666 w 710"/>
                <a:gd name="T41" fmla="*/ 872 h 877"/>
                <a:gd name="T42" fmla="*/ 609 w 710"/>
                <a:gd name="T43" fmla="*/ 877 h 877"/>
                <a:gd name="T44" fmla="*/ 525 w 710"/>
                <a:gd name="T45" fmla="*/ 862 h 877"/>
                <a:gd name="T46" fmla="*/ 468 w 710"/>
                <a:gd name="T47" fmla="*/ 816 h 877"/>
                <a:gd name="T48" fmla="*/ 441 w 710"/>
                <a:gd name="T49" fmla="*/ 742 h 877"/>
                <a:gd name="T50" fmla="*/ 437 w 710"/>
                <a:gd name="T51" fmla="*/ 397 h 877"/>
                <a:gd name="T52" fmla="*/ 233 w 710"/>
                <a:gd name="T53" fmla="*/ 864 h 877"/>
                <a:gd name="T54" fmla="*/ 95 w 710"/>
                <a:gd name="T55" fmla="*/ 397 h 877"/>
                <a:gd name="T56" fmla="*/ 0 w 710"/>
                <a:gd name="T57" fmla="*/ 286 h 877"/>
                <a:gd name="T58" fmla="*/ 95 w 710"/>
                <a:gd name="T59" fmla="*/ 206 h 877"/>
                <a:gd name="T60" fmla="*/ 107 w 710"/>
                <a:gd name="T61" fmla="*/ 132 h 877"/>
                <a:gd name="T62" fmla="*/ 141 w 710"/>
                <a:gd name="T63" fmla="*/ 71 h 877"/>
                <a:gd name="T64" fmla="*/ 196 w 710"/>
                <a:gd name="T65" fmla="*/ 25 h 877"/>
                <a:gd name="T66" fmla="*/ 265 w 710"/>
                <a:gd name="T67" fmla="*/ 2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10" h="877">
                  <a:moveTo>
                    <a:pt x="305" y="0"/>
                  </a:moveTo>
                  <a:lnTo>
                    <a:pt x="347" y="2"/>
                  </a:lnTo>
                  <a:lnTo>
                    <a:pt x="382" y="10"/>
                  </a:lnTo>
                  <a:lnTo>
                    <a:pt x="384" y="12"/>
                  </a:lnTo>
                  <a:lnTo>
                    <a:pt x="384" y="128"/>
                  </a:lnTo>
                  <a:lnTo>
                    <a:pt x="378" y="124"/>
                  </a:lnTo>
                  <a:lnTo>
                    <a:pt x="347" y="115"/>
                  </a:lnTo>
                  <a:lnTo>
                    <a:pt x="319" y="111"/>
                  </a:lnTo>
                  <a:lnTo>
                    <a:pt x="294" y="115"/>
                  </a:lnTo>
                  <a:lnTo>
                    <a:pt x="273" y="122"/>
                  </a:lnTo>
                  <a:lnTo>
                    <a:pt x="256" y="137"/>
                  </a:lnTo>
                  <a:lnTo>
                    <a:pt x="242" y="157"/>
                  </a:lnTo>
                  <a:lnTo>
                    <a:pt x="235" y="183"/>
                  </a:lnTo>
                  <a:lnTo>
                    <a:pt x="233" y="214"/>
                  </a:lnTo>
                  <a:lnTo>
                    <a:pt x="233" y="286"/>
                  </a:lnTo>
                  <a:lnTo>
                    <a:pt x="437" y="286"/>
                  </a:lnTo>
                  <a:lnTo>
                    <a:pt x="437" y="157"/>
                  </a:lnTo>
                  <a:lnTo>
                    <a:pt x="439" y="155"/>
                  </a:lnTo>
                  <a:lnTo>
                    <a:pt x="569" y="116"/>
                  </a:lnTo>
                  <a:lnTo>
                    <a:pt x="573" y="115"/>
                  </a:lnTo>
                  <a:lnTo>
                    <a:pt x="573" y="286"/>
                  </a:lnTo>
                  <a:lnTo>
                    <a:pt x="710" y="286"/>
                  </a:lnTo>
                  <a:lnTo>
                    <a:pt x="710" y="397"/>
                  </a:lnTo>
                  <a:lnTo>
                    <a:pt x="573" y="397"/>
                  </a:lnTo>
                  <a:lnTo>
                    <a:pt x="573" y="670"/>
                  </a:lnTo>
                  <a:lnTo>
                    <a:pt x="575" y="702"/>
                  </a:lnTo>
                  <a:lnTo>
                    <a:pt x="582" y="727"/>
                  </a:lnTo>
                  <a:lnTo>
                    <a:pt x="592" y="744"/>
                  </a:lnTo>
                  <a:lnTo>
                    <a:pt x="607" y="755"/>
                  </a:lnTo>
                  <a:lnTo>
                    <a:pt x="626" y="763"/>
                  </a:lnTo>
                  <a:lnTo>
                    <a:pt x="651" y="765"/>
                  </a:lnTo>
                  <a:lnTo>
                    <a:pt x="659" y="765"/>
                  </a:lnTo>
                  <a:lnTo>
                    <a:pt x="666" y="763"/>
                  </a:lnTo>
                  <a:lnTo>
                    <a:pt x="678" y="761"/>
                  </a:lnTo>
                  <a:lnTo>
                    <a:pt x="687" y="757"/>
                  </a:lnTo>
                  <a:lnTo>
                    <a:pt x="697" y="753"/>
                  </a:lnTo>
                  <a:lnTo>
                    <a:pt x="704" y="748"/>
                  </a:lnTo>
                  <a:lnTo>
                    <a:pt x="710" y="744"/>
                  </a:lnTo>
                  <a:lnTo>
                    <a:pt x="710" y="856"/>
                  </a:lnTo>
                  <a:lnTo>
                    <a:pt x="708" y="858"/>
                  </a:lnTo>
                  <a:lnTo>
                    <a:pt x="693" y="864"/>
                  </a:lnTo>
                  <a:lnTo>
                    <a:pt x="666" y="872"/>
                  </a:lnTo>
                  <a:lnTo>
                    <a:pt x="638" y="876"/>
                  </a:lnTo>
                  <a:lnTo>
                    <a:pt x="609" y="877"/>
                  </a:lnTo>
                  <a:lnTo>
                    <a:pt x="563" y="874"/>
                  </a:lnTo>
                  <a:lnTo>
                    <a:pt x="525" y="862"/>
                  </a:lnTo>
                  <a:lnTo>
                    <a:pt x="492" y="843"/>
                  </a:lnTo>
                  <a:lnTo>
                    <a:pt x="468" y="816"/>
                  </a:lnTo>
                  <a:lnTo>
                    <a:pt x="450" y="784"/>
                  </a:lnTo>
                  <a:lnTo>
                    <a:pt x="441" y="742"/>
                  </a:lnTo>
                  <a:lnTo>
                    <a:pt x="437" y="694"/>
                  </a:lnTo>
                  <a:lnTo>
                    <a:pt x="437" y="397"/>
                  </a:lnTo>
                  <a:lnTo>
                    <a:pt x="233" y="397"/>
                  </a:lnTo>
                  <a:lnTo>
                    <a:pt x="233" y="864"/>
                  </a:lnTo>
                  <a:lnTo>
                    <a:pt x="95" y="864"/>
                  </a:lnTo>
                  <a:lnTo>
                    <a:pt x="95" y="397"/>
                  </a:lnTo>
                  <a:lnTo>
                    <a:pt x="0" y="397"/>
                  </a:lnTo>
                  <a:lnTo>
                    <a:pt x="0" y="286"/>
                  </a:lnTo>
                  <a:lnTo>
                    <a:pt x="95" y="286"/>
                  </a:lnTo>
                  <a:lnTo>
                    <a:pt x="95" y="206"/>
                  </a:lnTo>
                  <a:lnTo>
                    <a:pt x="99" y="168"/>
                  </a:lnTo>
                  <a:lnTo>
                    <a:pt x="107" y="132"/>
                  </a:lnTo>
                  <a:lnTo>
                    <a:pt x="122" y="99"/>
                  </a:lnTo>
                  <a:lnTo>
                    <a:pt x="141" y="71"/>
                  </a:lnTo>
                  <a:lnTo>
                    <a:pt x="166" y="46"/>
                  </a:lnTo>
                  <a:lnTo>
                    <a:pt x="196" y="25"/>
                  </a:lnTo>
                  <a:lnTo>
                    <a:pt x="229" y="12"/>
                  </a:lnTo>
                  <a:lnTo>
                    <a:pt x="265" y="2"/>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53" name="Rectangle 14"/>
            <p:cNvSpPr>
              <a:spLocks noChangeArrowheads="1"/>
            </p:cNvSpPr>
            <p:nvPr/>
          </p:nvSpPr>
          <p:spPr bwMode="auto">
            <a:xfrm>
              <a:off x="416178" y="1279456"/>
              <a:ext cx="205377" cy="204093"/>
            </a:xfrm>
            <a:prstGeom prst="rect">
              <a:avLst/>
            </a:prstGeom>
            <a:solidFill>
              <a:srgbClr val="FF40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54" name="Rectangle 15"/>
            <p:cNvSpPr>
              <a:spLocks noChangeArrowheads="1"/>
            </p:cNvSpPr>
            <p:nvPr/>
          </p:nvSpPr>
          <p:spPr bwMode="auto">
            <a:xfrm>
              <a:off x="642734" y="1279456"/>
              <a:ext cx="204735" cy="204093"/>
            </a:xfrm>
            <a:prstGeom prst="rect">
              <a:avLst/>
            </a:prstGeom>
            <a:solidFill>
              <a:srgbClr val="8DC63F"/>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55" name="Rectangle 16"/>
            <p:cNvSpPr>
              <a:spLocks noChangeArrowheads="1"/>
            </p:cNvSpPr>
            <p:nvPr/>
          </p:nvSpPr>
          <p:spPr bwMode="auto">
            <a:xfrm>
              <a:off x="416178" y="1505371"/>
              <a:ext cx="205377" cy="204735"/>
            </a:xfrm>
            <a:prstGeom prst="rect">
              <a:avLst/>
            </a:prstGeom>
            <a:solidFill>
              <a:srgbClr val="00B0F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56" name="Rectangle 17"/>
            <p:cNvSpPr>
              <a:spLocks noChangeArrowheads="1"/>
            </p:cNvSpPr>
            <p:nvPr/>
          </p:nvSpPr>
          <p:spPr bwMode="auto">
            <a:xfrm>
              <a:off x="642734" y="1505371"/>
              <a:ext cx="204735" cy="204735"/>
            </a:xfrm>
            <a:prstGeom prst="rect">
              <a:avLst/>
            </a:prstGeom>
            <a:solidFill>
              <a:srgbClr val="FFBF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grpSp>
    </p:spTree>
    <p:extLst>
      <p:ext uri="{BB962C8B-B14F-4D97-AF65-F5344CB8AC3E}">
        <p14:creationId xmlns:p14="http://schemas.microsoft.com/office/powerpoint/2010/main" val="23206924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5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358144468"/>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6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83002729"/>
      </p:ext>
    </p:extLst>
  </p:cSld>
  <p:clrMapOvr>
    <a:masterClrMapping/>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9_Title and Content">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74209" y="6362033"/>
            <a:ext cx="11888061" cy="334579"/>
          </a:xfrm>
        </p:spPr>
        <p:txBody>
          <a:bodyPr anchor="b" anchorCtr="0">
            <a:spAutoFit/>
          </a:bodyPr>
          <a:lstStyle>
            <a:lvl1pPr>
              <a:spcBef>
                <a:spcPts val="0"/>
              </a:spcBef>
              <a:defRPr sz="816"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959728519"/>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10_Title and Content">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74209" y="6362033"/>
            <a:ext cx="11888061" cy="334579"/>
          </a:xfrm>
        </p:spPr>
        <p:txBody>
          <a:bodyPr anchor="b" anchorCtr="0">
            <a:spAutoFit/>
          </a:bodyPr>
          <a:lstStyle>
            <a:lvl1pPr>
              <a:spcBef>
                <a:spcPts val="0"/>
              </a:spcBef>
              <a:defRPr sz="816"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Footnote</a:t>
            </a:r>
          </a:p>
        </p:txBody>
      </p:sp>
    </p:spTree>
    <p:extLst>
      <p:ext uri="{BB962C8B-B14F-4D97-AF65-F5344CB8AC3E}">
        <p14:creationId xmlns:p14="http://schemas.microsoft.com/office/powerpoint/2010/main" val="1287867359"/>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11_Title and Content">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74209" y="6357595"/>
            <a:ext cx="11888061" cy="339016"/>
          </a:xfrm>
        </p:spPr>
        <p:txBody>
          <a:bodyPr anchor="b" anchorCtr="0">
            <a:spAutoFit/>
          </a:bodyPr>
          <a:lstStyle>
            <a:lvl1pPr>
              <a:spcBef>
                <a:spcPts val="0"/>
              </a:spcBef>
              <a:defRPr sz="816"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Footnote</a:t>
            </a:r>
          </a:p>
        </p:txBody>
      </p:sp>
    </p:spTree>
    <p:extLst>
      <p:ext uri="{BB962C8B-B14F-4D97-AF65-F5344CB8AC3E}">
        <p14:creationId xmlns:p14="http://schemas.microsoft.com/office/powerpoint/2010/main" val="1347906913"/>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marL="0" indent="0">
              <a:buNone/>
              <a:defRPr lang="en-US" sz="3600"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pPr>
            <a:r>
              <a:rPr lang="en-US" smtClean="0"/>
              <a:t>Click to edit Master text styles</a:t>
            </a:r>
          </a:p>
        </p:txBody>
      </p:sp>
      <p:sp>
        <p:nvSpPr>
          <p:cNvPr id="6" name="Text Placeholder 8"/>
          <p:cNvSpPr>
            <a:spLocks noGrp="1"/>
          </p:cNvSpPr>
          <p:nvPr>
            <p:ph type="body" sz="quarter" idx="16" hasCustomPrompt="1"/>
          </p:nvPr>
        </p:nvSpPr>
        <p:spPr>
          <a:xfrm>
            <a:off x="274641" y="296864"/>
            <a:ext cx="11887199" cy="914400"/>
          </a:xfrm>
        </p:spPr>
        <p:txBody>
          <a:bodyPr vert="horz" lIns="182880" tIns="146304" rIns="182880" bIns="146304" rtlCol="0" anchor="t">
            <a:noAutofit/>
          </a:bodyPr>
          <a:lstStyle>
            <a:lvl1pPr marL="0" indent="0"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74638" y="1537564"/>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40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187928033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74638" y="1211263"/>
            <a:ext cx="5943599" cy="5486400"/>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6218238" y="1211263"/>
            <a:ext cx="5943599" cy="5486400"/>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74209" y="6357595"/>
            <a:ext cx="11888061" cy="339016"/>
          </a:xfrm>
        </p:spPr>
        <p:txBody>
          <a:bodyPr anchor="b" anchorCtr="0">
            <a:spAutoFit/>
          </a:bodyPr>
          <a:lstStyle>
            <a:lvl1pPr>
              <a:spcBef>
                <a:spcPts val="0"/>
              </a:spcBef>
              <a:defRPr sz="816"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210367452"/>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2_Narrow Left Column">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74638" y="1211263"/>
            <a:ext cx="3657600" cy="5486400"/>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3932236" y="1211263"/>
            <a:ext cx="8229601" cy="5486400"/>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74209" y="6357595"/>
            <a:ext cx="11888061" cy="339016"/>
          </a:xfrm>
        </p:spPr>
        <p:txBody>
          <a:bodyPr anchor="b" anchorCtr="0">
            <a:spAutoFit/>
          </a:bodyPr>
          <a:lstStyle>
            <a:lvl1pPr>
              <a:spcBef>
                <a:spcPts val="0"/>
              </a:spcBef>
              <a:defRPr sz="816"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Footnote</a:t>
            </a:r>
          </a:p>
        </p:txBody>
      </p:sp>
    </p:spTree>
    <p:extLst>
      <p:ext uri="{BB962C8B-B14F-4D97-AF65-F5344CB8AC3E}">
        <p14:creationId xmlns:p14="http://schemas.microsoft.com/office/powerpoint/2010/main" val="971312788"/>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4" name="Text Placeholder 2"/>
          <p:cNvSpPr>
            <a:spLocks noGrp="1"/>
          </p:cNvSpPr>
          <p:nvPr>
            <p:ph type="body" sz="quarter" idx="13" hasCustomPrompt="1"/>
          </p:nvPr>
        </p:nvSpPr>
        <p:spPr>
          <a:xfrm>
            <a:off x="274209" y="6357595"/>
            <a:ext cx="11888061" cy="339016"/>
          </a:xfrm>
        </p:spPr>
        <p:txBody>
          <a:bodyPr anchor="b" anchorCtr="0">
            <a:spAutoFit/>
          </a:bodyPr>
          <a:lstStyle>
            <a:lvl1pPr>
              <a:spcBef>
                <a:spcPts val="0"/>
              </a:spcBef>
              <a:defRPr sz="816"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Footnote</a:t>
            </a:r>
          </a:p>
        </p:txBody>
      </p:sp>
    </p:spTree>
    <p:extLst>
      <p:ext uri="{BB962C8B-B14F-4D97-AF65-F5344CB8AC3E}">
        <p14:creationId xmlns:p14="http://schemas.microsoft.com/office/powerpoint/2010/main" val="1933975896"/>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4736499"/>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4_Color Block">
    <p:spTree>
      <p:nvGrpSpPr>
        <p:cNvPr id="1" name=""/>
        <p:cNvGrpSpPr/>
        <p:nvPr/>
      </p:nvGrpSpPr>
      <p:grpSpPr>
        <a:xfrm>
          <a:off x="0" y="0"/>
          <a:ext cx="0" cy="0"/>
          <a:chOff x="0" y="0"/>
          <a:chExt cx="0" cy="0"/>
        </a:xfrm>
      </p:grpSpPr>
      <p:sp>
        <p:nvSpPr>
          <p:cNvPr id="2" name="Rectangle 1"/>
          <p:cNvSpPr/>
          <p:nvPr userDrawn="1"/>
        </p:nvSpPr>
        <p:spPr>
          <a:xfrm>
            <a:off x="0" y="0"/>
            <a:ext cx="6218238" cy="69945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86521" tIns="149217" rIns="186521" bIns="149217" rtlCol="0" anchor="t" anchorCtr="0"/>
          <a:lstStyle/>
          <a:p>
            <a:pPr algn="ctr" defTabSz="932573">
              <a:lnSpc>
                <a:spcPct val="90000"/>
              </a:lnSpc>
              <a:spcBef>
                <a:spcPts val="816"/>
              </a:spcBef>
              <a:defRPr/>
            </a:pPr>
            <a:endParaRPr lang="en-US" sz="2720" dirty="0" err="1">
              <a:solidFill>
                <a:prstClr val="white"/>
              </a:solidFill>
            </a:endParaRPr>
          </a:p>
        </p:txBody>
      </p:sp>
      <p:sp>
        <p:nvSpPr>
          <p:cNvPr id="6" name="Title 5"/>
          <p:cNvSpPr>
            <a:spLocks noGrp="1"/>
          </p:cNvSpPr>
          <p:nvPr>
            <p:ph type="title" hasCustomPrompt="1"/>
          </p:nvPr>
        </p:nvSpPr>
        <p:spPr>
          <a:xfrm>
            <a:off x="274638" y="1211263"/>
            <a:ext cx="5943598" cy="5486400"/>
          </a:xfrm>
        </p:spPr>
        <p:txBody>
          <a:bodyPr/>
          <a:lstStyle>
            <a:lvl1pPr>
              <a:defRPr>
                <a:solidFill>
                  <a:srgbClr val="FFFFFF"/>
                </a:soli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6218238" y="1211263"/>
            <a:ext cx="5943599" cy="5486400"/>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2"/>
          <p:cNvSpPr>
            <a:spLocks noGrp="1"/>
          </p:cNvSpPr>
          <p:nvPr>
            <p:ph type="body" sz="quarter" idx="13" hasCustomPrompt="1"/>
          </p:nvPr>
        </p:nvSpPr>
        <p:spPr>
          <a:xfrm>
            <a:off x="6218235" y="6357595"/>
            <a:ext cx="5944034" cy="339016"/>
          </a:xfrm>
        </p:spPr>
        <p:txBody>
          <a:bodyPr wrap="square" anchor="b" anchorCtr="0">
            <a:spAutoFit/>
          </a:bodyPr>
          <a:lstStyle>
            <a:lvl1pPr>
              <a:spcBef>
                <a:spcPts val="0"/>
              </a:spcBef>
              <a:defRPr sz="816"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482752844"/>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3_Quote">
    <p:spTree>
      <p:nvGrpSpPr>
        <p:cNvPr id="1" name=""/>
        <p:cNvGrpSpPr/>
        <p:nvPr/>
      </p:nvGrpSpPr>
      <p:grpSpPr>
        <a:xfrm>
          <a:off x="0" y="0"/>
          <a:ext cx="0" cy="0"/>
          <a:chOff x="0" y="0"/>
          <a:chExt cx="0" cy="0"/>
        </a:xfrm>
      </p:grpSpPr>
      <p:sp>
        <p:nvSpPr>
          <p:cNvPr id="94" name="Text Placeholder 6"/>
          <p:cNvSpPr>
            <a:spLocks noGrp="1"/>
          </p:cNvSpPr>
          <p:nvPr>
            <p:ph type="body" sz="quarter" idx="12" hasCustomPrompt="1"/>
          </p:nvPr>
        </p:nvSpPr>
        <p:spPr>
          <a:xfrm>
            <a:off x="274639" y="1211262"/>
            <a:ext cx="11887200" cy="2743200"/>
          </a:xfrm>
        </p:spPr>
        <p:txBody>
          <a:bodyPr anchor="b" anchorCtr="0"/>
          <a:lstStyle>
            <a:lvl1pPr>
              <a:defRPr sz="4896"/>
            </a:lvl1pPr>
            <a:lvl2pPr>
              <a:defRPr sz="2448"/>
            </a:lvl2pPr>
            <a:lvl3pPr>
              <a:defRPr sz="2448"/>
            </a:lvl3pPr>
            <a:lvl4pPr>
              <a:defRPr sz="2448"/>
            </a:lvl4pPr>
            <a:lvl5pPr>
              <a:defRPr sz="2448"/>
            </a:lvl5pPr>
          </a:lstStyle>
          <a:p>
            <a:pPr lvl="0"/>
            <a:r>
              <a:rPr lang="en-US" dirty="0" smtClean="0"/>
              <a:t>Click to edit text</a:t>
            </a:r>
          </a:p>
        </p:txBody>
      </p:sp>
      <p:sp>
        <p:nvSpPr>
          <p:cNvPr id="95" name="Text Placeholder 2"/>
          <p:cNvSpPr>
            <a:spLocks noGrp="1"/>
          </p:cNvSpPr>
          <p:nvPr>
            <p:ph type="body" sz="quarter" idx="13" hasCustomPrompt="1"/>
          </p:nvPr>
        </p:nvSpPr>
        <p:spPr>
          <a:xfrm>
            <a:off x="274209" y="3976973"/>
            <a:ext cx="11888061" cy="753304"/>
          </a:xfrm>
        </p:spPr>
        <p:txBody>
          <a:bodyPr anchor="t" anchorCtr="0">
            <a:spAutoFit/>
          </a:bodyPr>
          <a:lstStyle>
            <a:lvl1pPr>
              <a:spcBef>
                <a:spcPts val="0"/>
              </a:spcBef>
              <a:defRPr sz="3807"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Click to edit text</a:t>
            </a:r>
          </a:p>
        </p:txBody>
      </p:sp>
    </p:spTree>
    <p:extLst>
      <p:ext uri="{BB962C8B-B14F-4D97-AF65-F5344CB8AC3E}">
        <p14:creationId xmlns:p14="http://schemas.microsoft.com/office/powerpoint/2010/main" val="4051902806"/>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reserve="1" userDrawn="1">
  <p:cSld name="2_Photo">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436475" cy="6994525"/>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74638" y="3019022"/>
            <a:ext cx="5486399" cy="956480"/>
          </a:xfrm>
        </p:spPr>
        <p:txBody>
          <a:bodyPr wrap="square" anchor="ctr" anchorCtr="0">
            <a:spAutoFit/>
          </a:bodyPr>
          <a:lstStyle>
            <a:lvl1pPr algn="l">
              <a:defRPr sz="5439">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410517991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reserve="1" userDrawn="1">
  <p:cSld name="2_Photo White">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436475" cy="6994525"/>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74638" y="3019022"/>
            <a:ext cx="5486399" cy="956480"/>
          </a:xfrm>
        </p:spPr>
        <p:txBody>
          <a:bodyPr wrap="square" anchor="ctr" anchorCtr="0">
            <a:spAutoFit/>
          </a:bodyPr>
          <a:lstStyle>
            <a:lvl1pPr algn="l">
              <a:defRPr sz="5439">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318968833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reserve="1" userDrawn="1">
  <p:cSld name="2_Photo Blue">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436475" cy="6994525"/>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74638" y="3019022"/>
            <a:ext cx="5486400" cy="956480"/>
          </a:xfrm>
        </p:spPr>
        <p:txBody>
          <a:bodyPr wrap="square" anchor="ctr" anchorCtr="0">
            <a:spAutoFit/>
          </a:bodyPr>
          <a:lstStyle>
            <a:lvl1pPr algn="l">
              <a:defRPr sz="5439">
                <a:solidFill>
                  <a:schemeClr val="accent1"/>
                </a:solidFill>
              </a:defRPr>
            </a:lvl1pPr>
          </a:lstStyle>
          <a:p>
            <a:r>
              <a:rPr lang="en-US" dirty="0" smtClean="0"/>
              <a:t>Click to edit title</a:t>
            </a:r>
            <a:endParaRPr lang="en-US" dirty="0"/>
          </a:p>
        </p:txBody>
      </p:sp>
    </p:spTree>
    <p:extLst>
      <p:ext uri="{BB962C8B-B14F-4D97-AF65-F5344CB8AC3E}">
        <p14:creationId xmlns:p14="http://schemas.microsoft.com/office/powerpoint/2010/main" val="296829770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preserve="1" userDrawn="1">
  <p:cSld name="3_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74638" y="3007607"/>
            <a:ext cx="11870358" cy="979314"/>
          </a:xfrm>
        </p:spPr>
        <p:txBody>
          <a:bodyPr anchor="ctr" anchorCtr="0">
            <a:spAutoFit/>
          </a:bodyPr>
          <a:lstStyle>
            <a:lvl1pPr algn="l">
              <a:defRPr sz="5439">
                <a:solidFill>
                  <a:schemeClr val="bg1"/>
                </a:solidFill>
              </a:defRPr>
            </a:lvl1pPr>
          </a:lstStyle>
          <a:p>
            <a:r>
              <a:rPr lang="en-US" dirty="0" smtClean="0"/>
              <a:t>Click to edit title</a:t>
            </a:r>
            <a:endParaRPr lang="en-US" dirty="0"/>
          </a:p>
        </p:txBody>
      </p:sp>
      <p:grpSp>
        <p:nvGrpSpPr>
          <p:cNvPr id="3" name="Group 2"/>
          <p:cNvGrpSpPr/>
          <p:nvPr userDrawn="1"/>
        </p:nvGrpSpPr>
        <p:grpSpPr>
          <a:xfrm>
            <a:off x="9595018" y="5978399"/>
            <a:ext cx="2390440" cy="524130"/>
            <a:chOff x="3484562" y="4392613"/>
            <a:chExt cx="6862764" cy="1504950"/>
          </a:xfrm>
          <a:solidFill>
            <a:schemeClr val="bg1"/>
          </a:solidFill>
        </p:grpSpPr>
        <p:sp>
          <p:nvSpPr>
            <p:cNvPr id="4" name="Freeform 6"/>
            <p:cNvSpPr>
              <a:spLocks/>
            </p:cNvSpPr>
            <p:nvPr userDrawn="1"/>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5" name="Freeform 7"/>
            <p:cNvSpPr>
              <a:spLocks/>
            </p:cNvSpPr>
            <p:nvPr userDrawn="1"/>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6" name="Freeform 8"/>
            <p:cNvSpPr>
              <a:spLocks/>
            </p:cNvSpPr>
            <p:nvPr userDrawn="1"/>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7" name="Freeform 9"/>
            <p:cNvSpPr>
              <a:spLocks/>
            </p:cNvSpPr>
            <p:nvPr userDrawn="1"/>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8" name="Freeform 10"/>
            <p:cNvSpPr>
              <a:spLocks/>
            </p:cNvSpPr>
            <p:nvPr userDrawn="1"/>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9" name="Freeform 11"/>
            <p:cNvSpPr>
              <a:spLocks/>
            </p:cNvSpPr>
            <p:nvPr userDrawn="1"/>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10" name="Rectangle 12"/>
            <p:cNvSpPr>
              <a:spLocks noChangeArrowheads="1"/>
            </p:cNvSpPr>
            <p:nvPr userDrawn="1"/>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11" name="Freeform 13"/>
            <p:cNvSpPr>
              <a:spLocks/>
            </p:cNvSpPr>
            <p:nvPr userDrawn="1"/>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12" name="Freeform 14"/>
            <p:cNvSpPr>
              <a:spLocks noEditPoints="1"/>
            </p:cNvSpPr>
            <p:nvPr userDrawn="1"/>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13" name="Freeform 15"/>
            <p:cNvSpPr>
              <a:spLocks noEditPoints="1"/>
            </p:cNvSpPr>
            <p:nvPr userDrawn="1"/>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14" name="Freeform 16"/>
            <p:cNvSpPr>
              <a:spLocks/>
            </p:cNvSpPr>
            <p:nvPr userDrawn="1"/>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sp>
          <p:nvSpPr>
            <p:cNvPr id="15" name="Freeform 17"/>
            <p:cNvSpPr>
              <a:spLocks/>
            </p:cNvSpPr>
            <p:nvPr userDrawn="1"/>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573">
                <a:defRPr/>
              </a:pPr>
              <a:endParaRPr lang="en-US" sz="1904">
                <a:solidFill>
                  <a:srgbClr val="737373"/>
                </a:solidFill>
              </a:endParaRPr>
            </a:p>
          </p:txBody>
        </p:sp>
      </p:grpSp>
    </p:spTree>
    <p:extLst>
      <p:ext uri="{BB962C8B-B14F-4D97-AF65-F5344CB8AC3E}">
        <p14:creationId xmlns:p14="http://schemas.microsoft.com/office/powerpoint/2010/main" val="108925598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marL="0" indent="0">
              <a:buFont typeface="Arial" panose="020B0604020202020204" pitchFamily="34" charset="0"/>
              <a:buNone/>
              <a:defRPr lang="en-US" sz="3600" kern="1200" dirty="0" smtClean="0">
                <a:gradFill>
                  <a:gsLst>
                    <a:gs pos="1299">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74638"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65287442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preserve="1" userDrawn="1">
  <p:cSld name="2_Closing">
    <p:bg>
      <p:bgPr>
        <a:solidFill>
          <a:schemeClr val="accent1"/>
        </a:solidFill>
        <a:effectLst/>
      </p:bgPr>
    </p:bg>
    <p:spTree>
      <p:nvGrpSpPr>
        <p:cNvPr id="1" name=""/>
        <p:cNvGrpSpPr/>
        <p:nvPr/>
      </p:nvGrpSpPr>
      <p:grpSpPr>
        <a:xfrm>
          <a:off x="0" y="0"/>
          <a:ext cx="0" cy="0"/>
          <a:chOff x="0" y="0"/>
          <a:chExt cx="0" cy="0"/>
        </a:xfrm>
      </p:grpSpPr>
      <p:sp>
        <p:nvSpPr>
          <p:cNvPr id="4" name="Text Box 3"/>
          <p:cNvSpPr txBox="1">
            <a:spLocks noChangeArrowheads="1"/>
          </p:cNvSpPr>
          <p:nvPr userDrawn="1"/>
        </p:nvSpPr>
        <p:spPr bwMode="blackWhite">
          <a:xfrm>
            <a:off x="278526" y="6102904"/>
            <a:ext cx="11194447" cy="621530"/>
          </a:xfrm>
          <a:prstGeom prst="rect">
            <a:avLst/>
          </a:prstGeom>
          <a:noFill/>
          <a:ln w="12700">
            <a:noFill/>
            <a:miter lim="800000"/>
            <a:headEnd type="none" w="sm" len="sm"/>
            <a:tailEnd type="none" w="sm" len="sm"/>
          </a:ln>
          <a:effectLst/>
        </p:spPr>
        <p:txBody>
          <a:bodyPr vert="horz" wrap="square" lIns="186521" tIns="149217" rIns="186521" bIns="149217" numCol="1" anchor="t" anchorCtr="0" compatLnSpc="1">
            <a:prstTxWarp prst="textNoShape">
              <a:avLst/>
            </a:prstTxWarp>
            <a:spAutoFit/>
          </a:bodyPr>
          <a:lstStyle/>
          <a:p>
            <a:pPr defTabSz="950819" eaLnBrk="0" hangingPunct="0">
              <a:defRPr/>
            </a:pPr>
            <a:r>
              <a:rPr lang="en-US" sz="680" dirty="0">
                <a:solidFill>
                  <a:prstClr val="white">
                    <a:alpha val="95000"/>
                  </a:prstClr>
                </a:solidFill>
                <a:cs typeface="Segoe UI" pitchFamily="34" charset="0"/>
              </a:rPr>
              <a:t>© 2014 Microsoft Corporation. All rights reserved. Microsoft, Windows, Windows Vista and other product names are or may be registered trademarks and/or trademarks in the U.S. and/or other countries.</a:t>
            </a:r>
          </a:p>
          <a:p>
            <a:pPr defTabSz="950819" eaLnBrk="0" hangingPunct="0">
              <a:defRPr/>
            </a:pPr>
            <a:r>
              <a:rPr lang="en-US" sz="680" dirty="0">
                <a:solidFill>
                  <a:prstClr val="white">
                    <a:alpha val="95000"/>
                  </a:prstClr>
                </a:soli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grpSp>
        <p:nvGrpSpPr>
          <p:cNvPr id="44" name="Group 43"/>
          <p:cNvGrpSpPr/>
          <p:nvPr userDrawn="1"/>
        </p:nvGrpSpPr>
        <p:grpSpPr>
          <a:xfrm>
            <a:off x="468438" y="3203665"/>
            <a:ext cx="3405663" cy="725358"/>
            <a:chOff x="416178" y="1279456"/>
            <a:chExt cx="2021678" cy="430650"/>
          </a:xfrm>
        </p:grpSpPr>
        <p:sp>
          <p:nvSpPr>
            <p:cNvPr id="45" name="Freeform 6"/>
            <p:cNvSpPr>
              <a:spLocks/>
            </p:cNvSpPr>
            <p:nvPr/>
          </p:nvSpPr>
          <p:spPr bwMode="auto">
            <a:xfrm>
              <a:off x="977113" y="1365458"/>
              <a:ext cx="279826" cy="258647"/>
            </a:xfrm>
            <a:custGeom>
              <a:avLst/>
              <a:gdLst>
                <a:gd name="T0" fmla="*/ 0 w 873"/>
                <a:gd name="T1" fmla="*/ 0 h 805"/>
                <a:gd name="T2" fmla="*/ 201 w 873"/>
                <a:gd name="T3" fmla="*/ 0 h 805"/>
                <a:gd name="T4" fmla="*/ 438 w 873"/>
                <a:gd name="T5" fmla="*/ 597 h 805"/>
                <a:gd name="T6" fmla="*/ 682 w 873"/>
                <a:gd name="T7" fmla="*/ 0 h 805"/>
                <a:gd name="T8" fmla="*/ 873 w 873"/>
                <a:gd name="T9" fmla="*/ 0 h 805"/>
                <a:gd name="T10" fmla="*/ 873 w 873"/>
                <a:gd name="T11" fmla="*/ 805 h 805"/>
                <a:gd name="T12" fmla="*/ 736 w 873"/>
                <a:gd name="T13" fmla="*/ 805 h 805"/>
                <a:gd name="T14" fmla="*/ 736 w 873"/>
                <a:gd name="T15" fmla="*/ 185 h 805"/>
                <a:gd name="T16" fmla="*/ 730 w 873"/>
                <a:gd name="T17" fmla="*/ 185 h 805"/>
                <a:gd name="T18" fmla="*/ 484 w 873"/>
                <a:gd name="T19" fmla="*/ 805 h 805"/>
                <a:gd name="T20" fmla="*/ 386 w 873"/>
                <a:gd name="T21" fmla="*/ 805 h 805"/>
                <a:gd name="T22" fmla="*/ 136 w 873"/>
                <a:gd name="T23" fmla="*/ 185 h 805"/>
                <a:gd name="T24" fmla="*/ 132 w 873"/>
                <a:gd name="T25" fmla="*/ 185 h 805"/>
                <a:gd name="T26" fmla="*/ 132 w 873"/>
                <a:gd name="T27" fmla="*/ 805 h 805"/>
                <a:gd name="T28" fmla="*/ 0 w 873"/>
                <a:gd name="T29" fmla="*/ 805 h 805"/>
                <a:gd name="T30" fmla="*/ 0 w 873"/>
                <a:gd name="T31" fmla="*/ 0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3" h="805">
                  <a:moveTo>
                    <a:pt x="0" y="0"/>
                  </a:moveTo>
                  <a:lnTo>
                    <a:pt x="201" y="0"/>
                  </a:lnTo>
                  <a:lnTo>
                    <a:pt x="438" y="597"/>
                  </a:lnTo>
                  <a:lnTo>
                    <a:pt x="682" y="0"/>
                  </a:lnTo>
                  <a:lnTo>
                    <a:pt x="873" y="0"/>
                  </a:lnTo>
                  <a:lnTo>
                    <a:pt x="873" y="805"/>
                  </a:lnTo>
                  <a:lnTo>
                    <a:pt x="736" y="805"/>
                  </a:lnTo>
                  <a:lnTo>
                    <a:pt x="736" y="185"/>
                  </a:lnTo>
                  <a:lnTo>
                    <a:pt x="730" y="185"/>
                  </a:lnTo>
                  <a:lnTo>
                    <a:pt x="484" y="805"/>
                  </a:lnTo>
                  <a:lnTo>
                    <a:pt x="386" y="805"/>
                  </a:lnTo>
                  <a:lnTo>
                    <a:pt x="136" y="185"/>
                  </a:lnTo>
                  <a:lnTo>
                    <a:pt x="132" y="185"/>
                  </a:lnTo>
                  <a:lnTo>
                    <a:pt x="132" y="805"/>
                  </a:lnTo>
                  <a:lnTo>
                    <a:pt x="0" y="80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46" name="Freeform 7"/>
            <p:cNvSpPr>
              <a:spLocks noEditPoints="1"/>
            </p:cNvSpPr>
            <p:nvPr/>
          </p:nvSpPr>
          <p:spPr bwMode="auto">
            <a:xfrm>
              <a:off x="1294806" y="1359681"/>
              <a:ext cx="52628" cy="264423"/>
            </a:xfrm>
            <a:custGeom>
              <a:avLst/>
              <a:gdLst>
                <a:gd name="T0" fmla="*/ 13 w 164"/>
                <a:gd name="T1" fmla="*/ 246 h 824"/>
                <a:gd name="T2" fmla="*/ 149 w 164"/>
                <a:gd name="T3" fmla="*/ 246 h 824"/>
                <a:gd name="T4" fmla="*/ 149 w 164"/>
                <a:gd name="T5" fmla="*/ 824 h 824"/>
                <a:gd name="T6" fmla="*/ 13 w 164"/>
                <a:gd name="T7" fmla="*/ 824 h 824"/>
                <a:gd name="T8" fmla="*/ 13 w 164"/>
                <a:gd name="T9" fmla="*/ 246 h 824"/>
                <a:gd name="T10" fmla="*/ 82 w 164"/>
                <a:gd name="T11" fmla="*/ 0 h 824"/>
                <a:gd name="T12" fmla="*/ 105 w 164"/>
                <a:gd name="T13" fmla="*/ 4 h 824"/>
                <a:gd name="T14" fmla="*/ 124 w 164"/>
                <a:gd name="T15" fmla="*/ 12 h 824"/>
                <a:gd name="T16" fmla="*/ 141 w 164"/>
                <a:gd name="T17" fmla="*/ 25 h 824"/>
                <a:gd name="T18" fmla="*/ 154 w 164"/>
                <a:gd name="T19" fmla="*/ 40 h 824"/>
                <a:gd name="T20" fmla="*/ 162 w 164"/>
                <a:gd name="T21" fmla="*/ 59 h 824"/>
                <a:gd name="T22" fmla="*/ 164 w 164"/>
                <a:gd name="T23" fmla="*/ 80 h 824"/>
                <a:gd name="T24" fmla="*/ 162 w 164"/>
                <a:gd name="T25" fmla="*/ 101 h 824"/>
                <a:gd name="T26" fmla="*/ 154 w 164"/>
                <a:gd name="T27" fmla="*/ 120 h 824"/>
                <a:gd name="T28" fmla="*/ 141 w 164"/>
                <a:gd name="T29" fmla="*/ 136 h 824"/>
                <a:gd name="T30" fmla="*/ 124 w 164"/>
                <a:gd name="T31" fmla="*/ 147 h 824"/>
                <a:gd name="T32" fmla="*/ 103 w 164"/>
                <a:gd name="T33" fmla="*/ 155 h 824"/>
                <a:gd name="T34" fmla="*/ 82 w 164"/>
                <a:gd name="T35" fmla="*/ 158 h 824"/>
                <a:gd name="T36" fmla="*/ 61 w 164"/>
                <a:gd name="T37" fmla="*/ 155 h 824"/>
                <a:gd name="T38" fmla="*/ 42 w 164"/>
                <a:gd name="T39" fmla="*/ 147 h 824"/>
                <a:gd name="T40" fmla="*/ 24 w 164"/>
                <a:gd name="T41" fmla="*/ 136 h 824"/>
                <a:gd name="T42" fmla="*/ 11 w 164"/>
                <a:gd name="T43" fmla="*/ 120 h 824"/>
                <a:gd name="T44" fmla="*/ 1 w 164"/>
                <a:gd name="T45" fmla="*/ 101 h 824"/>
                <a:gd name="T46" fmla="*/ 0 w 164"/>
                <a:gd name="T47" fmla="*/ 80 h 824"/>
                <a:gd name="T48" fmla="*/ 1 w 164"/>
                <a:gd name="T49" fmla="*/ 59 h 824"/>
                <a:gd name="T50" fmla="*/ 11 w 164"/>
                <a:gd name="T51" fmla="*/ 40 h 824"/>
                <a:gd name="T52" fmla="*/ 24 w 164"/>
                <a:gd name="T53" fmla="*/ 23 h 824"/>
                <a:gd name="T54" fmla="*/ 42 w 164"/>
                <a:gd name="T55" fmla="*/ 12 h 824"/>
                <a:gd name="T56" fmla="*/ 61 w 164"/>
                <a:gd name="T57" fmla="*/ 4 h 824"/>
                <a:gd name="T58" fmla="*/ 82 w 164"/>
                <a:gd name="T59" fmla="*/ 0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824">
                  <a:moveTo>
                    <a:pt x="13" y="246"/>
                  </a:moveTo>
                  <a:lnTo>
                    <a:pt x="149" y="246"/>
                  </a:lnTo>
                  <a:lnTo>
                    <a:pt x="149" y="824"/>
                  </a:lnTo>
                  <a:lnTo>
                    <a:pt x="13" y="824"/>
                  </a:lnTo>
                  <a:lnTo>
                    <a:pt x="13" y="246"/>
                  </a:lnTo>
                  <a:close/>
                  <a:moveTo>
                    <a:pt x="82" y="0"/>
                  </a:moveTo>
                  <a:lnTo>
                    <a:pt x="105" y="4"/>
                  </a:lnTo>
                  <a:lnTo>
                    <a:pt x="124" y="12"/>
                  </a:lnTo>
                  <a:lnTo>
                    <a:pt x="141" y="25"/>
                  </a:lnTo>
                  <a:lnTo>
                    <a:pt x="154" y="40"/>
                  </a:lnTo>
                  <a:lnTo>
                    <a:pt x="162" y="59"/>
                  </a:lnTo>
                  <a:lnTo>
                    <a:pt x="164" y="80"/>
                  </a:lnTo>
                  <a:lnTo>
                    <a:pt x="162" y="101"/>
                  </a:lnTo>
                  <a:lnTo>
                    <a:pt x="154" y="120"/>
                  </a:lnTo>
                  <a:lnTo>
                    <a:pt x="141" y="136"/>
                  </a:lnTo>
                  <a:lnTo>
                    <a:pt x="124" y="147"/>
                  </a:lnTo>
                  <a:lnTo>
                    <a:pt x="103" y="155"/>
                  </a:lnTo>
                  <a:lnTo>
                    <a:pt x="82" y="158"/>
                  </a:lnTo>
                  <a:lnTo>
                    <a:pt x="61" y="155"/>
                  </a:lnTo>
                  <a:lnTo>
                    <a:pt x="42" y="147"/>
                  </a:lnTo>
                  <a:lnTo>
                    <a:pt x="24" y="136"/>
                  </a:lnTo>
                  <a:lnTo>
                    <a:pt x="11" y="120"/>
                  </a:lnTo>
                  <a:lnTo>
                    <a:pt x="1" y="101"/>
                  </a:lnTo>
                  <a:lnTo>
                    <a:pt x="0" y="80"/>
                  </a:lnTo>
                  <a:lnTo>
                    <a:pt x="1" y="59"/>
                  </a:lnTo>
                  <a:lnTo>
                    <a:pt x="11" y="40"/>
                  </a:lnTo>
                  <a:lnTo>
                    <a:pt x="24" y="23"/>
                  </a:lnTo>
                  <a:lnTo>
                    <a:pt x="42" y="12"/>
                  </a:lnTo>
                  <a:lnTo>
                    <a:pt x="61" y="4"/>
                  </a:lnTo>
                  <a:lnTo>
                    <a:pt x="8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47" name="Freeform 8"/>
            <p:cNvSpPr>
              <a:spLocks/>
            </p:cNvSpPr>
            <p:nvPr/>
          </p:nvSpPr>
          <p:spPr bwMode="auto">
            <a:xfrm>
              <a:off x="1373106" y="1434131"/>
              <a:ext cx="145047" cy="193825"/>
            </a:xfrm>
            <a:custGeom>
              <a:avLst/>
              <a:gdLst>
                <a:gd name="T0" fmla="*/ 311 w 453"/>
                <a:gd name="T1" fmla="*/ 0 h 604"/>
                <a:gd name="T2" fmla="*/ 350 w 453"/>
                <a:gd name="T3" fmla="*/ 2 h 604"/>
                <a:gd name="T4" fmla="*/ 388 w 453"/>
                <a:gd name="T5" fmla="*/ 7 h 604"/>
                <a:gd name="T6" fmla="*/ 422 w 453"/>
                <a:gd name="T7" fmla="*/ 17 h 604"/>
                <a:gd name="T8" fmla="*/ 451 w 453"/>
                <a:gd name="T9" fmla="*/ 28 h 604"/>
                <a:gd name="T10" fmla="*/ 453 w 453"/>
                <a:gd name="T11" fmla="*/ 30 h 604"/>
                <a:gd name="T12" fmla="*/ 453 w 453"/>
                <a:gd name="T13" fmla="*/ 162 h 604"/>
                <a:gd name="T14" fmla="*/ 447 w 453"/>
                <a:gd name="T15" fmla="*/ 156 h 604"/>
                <a:gd name="T16" fmla="*/ 405 w 453"/>
                <a:gd name="T17" fmla="*/ 131 h 604"/>
                <a:gd name="T18" fmla="*/ 361 w 453"/>
                <a:gd name="T19" fmla="*/ 116 h 604"/>
                <a:gd name="T20" fmla="*/ 317 w 453"/>
                <a:gd name="T21" fmla="*/ 112 h 604"/>
                <a:gd name="T22" fmla="*/ 279 w 453"/>
                <a:gd name="T23" fmla="*/ 116 h 604"/>
                <a:gd name="T24" fmla="*/ 246 w 453"/>
                <a:gd name="T25" fmla="*/ 126 h 604"/>
                <a:gd name="T26" fmla="*/ 216 w 453"/>
                <a:gd name="T27" fmla="*/ 141 h 604"/>
                <a:gd name="T28" fmla="*/ 189 w 453"/>
                <a:gd name="T29" fmla="*/ 164 h 604"/>
                <a:gd name="T30" fmla="*/ 168 w 453"/>
                <a:gd name="T31" fmla="*/ 192 h 604"/>
                <a:gd name="T32" fmla="*/ 153 w 453"/>
                <a:gd name="T33" fmla="*/ 227 h 604"/>
                <a:gd name="T34" fmla="*/ 143 w 453"/>
                <a:gd name="T35" fmla="*/ 263 h 604"/>
                <a:gd name="T36" fmla="*/ 141 w 453"/>
                <a:gd name="T37" fmla="*/ 305 h 604"/>
                <a:gd name="T38" fmla="*/ 143 w 453"/>
                <a:gd name="T39" fmla="*/ 347 h 604"/>
                <a:gd name="T40" fmla="*/ 153 w 453"/>
                <a:gd name="T41" fmla="*/ 383 h 604"/>
                <a:gd name="T42" fmla="*/ 168 w 453"/>
                <a:gd name="T43" fmla="*/ 416 h 604"/>
                <a:gd name="T44" fmla="*/ 187 w 453"/>
                <a:gd name="T45" fmla="*/ 442 h 604"/>
                <a:gd name="T46" fmla="*/ 214 w 453"/>
                <a:gd name="T47" fmla="*/ 463 h 604"/>
                <a:gd name="T48" fmla="*/ 243 w 453"/>
                <a:gd name="T49" fmla="*/ 480 h 604"/>
                <a:gd name="T50" fmla="*/ 277 w 453"/>
                <a:gd name="T51" fmla="*/ 488 h 604"/>
                <a:gd name="T52" fmla="*/ 315 w 453"/>
                <a:gd name="T53" fmla="*/ 492 h 604"/>
                <a:gd name="T54" fmla="*/ 346 w 453"/>
                <a:gd name="T55" fmla="*/ 488 h 604"/>
                <a:gd name="T56" fmla="*/ 380 w 453"/>
                <a:gd name="T57" fmla="*/ 479 h 604"/>
                <a:gd name="T58" fmla="*/ 414 w 453"/>
                <a:gd name="T59" fmla="*/ 465 h 604"/>
                <a:gd name="T60" fmla="*/ 447 w 453"/>
                <a:gd name="T61" fmla="*/ 444 h 604"/>
                <a:gd name="T62" fmla="*/ 453 w 453"/>
                <a:gd name="T63" fmla="*/ 440 h 604"/>
                <a:gd name="T64" fmla="*/ 453 w 453"/>
                <a:gd name="T65" fmla="*/ 564 h 604"/>
                <a:gd name="T66" fmla="*/ 451 w 453"/>
                <a:gd name="T67" fmla="*/ 566 h 604"/>
                <a:gd name="T68" fmla="*/ 414 w 453"/>
                <a:gd name="T69" fmla="*/ 583 h 604"/>
                <a:gd name="T70" fmla="*/ 376 w 453"/>
                <a:gd name="T71" fmla="*/ 595 h 604"/>
                <a:gd name="T72" fmla="*/ 332 w 453"/>
                <a:gd name="T73" fmla="*/ 603 h 604"/>
                <a:gd name="T74" fmla="*/ 287 w 453"/>
                <a:gd name="T75" fmla="*/ 604 h 604"/>
                <a:gd name="T76" fmla="*/ 233 w 453"/>
                <a:gd name="T77" fmla="*/ 601 h 604"/>
                <a:gd name="T78" fmla="*/ 183 w 453"/>
                <a:gd name="T79" fmla="*/ 589 h 604"/>
                <a:gd name="T80" fmla="*/ 138 w 453"/>
                <a:gd name="T81" fmla="*/ 568 h 604"/>
                <a:gd name="T82" fmla="*/ 97 w 453"/>
                <a:gd name="T83" fmla="*/ 542 h 604"/>
                <a:gd name="T84" fmla="*/ 63 w 453"/>
                <a:gd name="T85" fmla="*/ 507 h 604"/>
                <a:gd name="T86" fmla="*/ 36 w 453"/>
                <a:gd name="T87" fmla="*/ 465 h 604"/>
                <a:gd name="T88" fmla="*/ 15 w 453"/>
                <a:gd name="T89" fmla="*/ 419 h 604"/>
                <a:gd name="T90" fmla="*/ 4 w 453"/>
                <a:gd name="T91" fmla="*/ 370 h 604"/>
                <a:gd name="T92" fmla="*/ 0 w 453"/>
                <a:gd name="T93" fmla="*/ 316 h 604"/>
                <a:gd name="T94" fmla="*/ 4 w 453"/>
                <a:gd name="T95" fmla="*/ 257 h 604"/>
                <a:gd name="T96" fmla="*/ 17 w 453"/>
                <a:gd name="T97" fmla="*/ 202 h 604"/>
                <a:gd name="T98" fmla="*/ 38 w 453"/>
                <a:gd name="T99" fmla="*/ 151 h 604"/>
                <a:gd name="T100" fmla="*/ 67 w 453"/>
                <a:gd name="T101" fmla="*/ 107 h 604"/>
                <a:gd name="T102" fmla="*/ 103 w 453"/>
                <a:gd name="T103" fmla="*/ 69 h 604"/>
                <a:gd name="T104" fmla="*/ 147 w 453"/>
                <a:gd name="T105" fmla="*/ 40 h 604"/>
                <a:gd name="T106" fmla="*/ 197 w 453"/>
                <a:gd name="T107" fmla="*/ 17 h 604"/>
                <a:gd name="T108" fmla="*/ 252 w 453"/>
                <a:gd name="T109" fmla="*/ 4 h 604"/>
                <a:gd name="T110" fmla="*/ 311 w 453"/>
                <a:gd name="T111"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3" h="604">
                  <a:moveTo>
                    <a:pt x="311" y="0"/>
                  </a:moveTo>
                  <a:lnTo>
                    <a:pt x="350" y="2"/>
                  </a:lnTo>
                  <a:lnTo>
                    <a:pt x="388" y="7"/>
                  </a:lnTo>
                  <a:lnTo>
                    <a:pt x="422" y="17"/>
                  </a:lnTo>
                  <a:lnTo>
                    <a:pt x="451" y="28"/>
                  </a:lnTo>
                  <a:lnTo>
                    <a:pt x="453" y="30"/>
                  </a:lnTo>
                  <a:lnTo>
                    <a:pt x="453" y="162"/>
                  </a:lnTo>
                  <a:lnTo>
                    <a:pt x="447" y="156"/>
                  </a:lnTo>
                  <a:lnTo>
                    <a:pt x="405" y="131"/>
                  </a:lnTo>
                  <a:lnTo>
                    <a:pt x="361" y="116"/>
                  </a:lnTo>
                  <a:lnTo>
                    <a:pt x="317" y="112"/>
                  </a:lnTo>
                  <a:lnTo>
                    <a:pt x="279" y="116"/>
                  </a:lnTo>
                  <a:lnTo>
                    <a:pt x="246" y="126"/>
                  </a:lnTo>
                  <a:lnTo>
                    <a:pt x="216" y="141"/>
                  </a:lnTo>
                  <a:lnTo>
                    <a:pt x="189" y="164"/>
                  </a:lnTo>
                  <a:lnTo>
                    <a:pt x="168" y="192"/>
                  </a:lnTo>
                  <a:lnTo>
                    <a:pt x="153" y="227"/>
                  </a:lnTo>
                  <a:lnTo>
                    <a:pt x="143" y="263"/>
                  </a:lnTo>
                  <a:lnTo>
                    <a:pt x="141" y="305"/>
                  </a:lnTo>
                  <a:lnTo>
                    <a:pt x="143" y="347"/>
                  </a:lnTo>
                  <a:lnTo>
                    <a:pt x="153" y="383"/>
                  </a:lnTo>
                  <a:lnTo>
                    <a:pt x="168" y="416"/>
                  </a:lnTo>
                  <a:lnTo>
                    <a:pt x="187" y="442"/>
                  </a:lnTo>
                  <a:lnTo>
                    <a:pt x="214" y="463"/>
                  </a:lnTo>
                  <a:lnTo>
                    <a:pt x="243" y="480"/>
                  </a:lnTo>
                  <a:lnTo>
                    <a:pt x="277" y="488"/>
                  </a:lnTo>
                  <a:lnTo>
                    <a:pt x="315" y="492"/>
                  </a:lnTo>
                  <a:lnTo>
                    <a:pt x="346" y="488"/>
                  </a:lnTo>
                  <a:lnTo>
                    <a:pt x="380" y="479"/>
                  </a:lnTo>
                  <a:lnTo>
                    <a:pt x="414" y="465"/>
                  </a:lnTo>
                  <a:lnTo>
                    <a:pt x="447" y="444"/>
                  </a:lnTo>
                  <a:lnTo>
                    <a:pt x="453" y="440"/>
                  </a:lnTo>
                  <a:lnTo>
                    <a:pt x="453" y="564"/>
                  </a:lnTo>
                  <a:lnTo>
                    <a:pt x="451" y="566"/>
                  </a:lnTo>
                  <a:lnTo>
                    <a:pt x="414" y="583"/>
                  </a:lnTo>
                  <a:lnTo>
                    <a:pt x="376" y="595"/>
                  </a:lnTo>
                  <a:lnTo>
                    <a:pt x="332" y="603"/>
                  </a:lnTo>
                  <a:lnTo>
                    <a:pt x="287" y="604"/>
                  </a:lnTo>
                  <a:lnTo>
                    <a:pt x="233" y="601"/>
                  </a:lnTo>
                  <a:lnTo>
                    <a:pt x="183" y="589"/>
                  </a:lnTo>
                  <a:lnTo>
                    <a:pt x="138" y="568"/>
                  </a:lnTo>
                  <a:lnTo>
                    <a:pt x="97" y="542"/>
                  </a:lnTo>
                  <a:lnTo>
                    <a:pt x="63" y="507"/>
                  </a:lnTo>
                  <a:lnTo>
                    <a:pt x="36" y="465"/>
                  </a:lnTo>
                  <a:lnTo>
                    <a:pt x="15" y="419"/>
                  </a:lnTo>
                  <a:lnTo>
                    <a:pt x="4" y="370"/>
                  </a:lnTo>
                  <a:lnTo>
                    <a:pt x="0" y="316"/>
                  </a:lnTo>
                  <a:lnTo>
                    <a:pt x="4" y="257"/>
                  </a:lnTo>
                  <a:lnTo>
                    <a:pt x="17" y="202"/>
                  </a:lnTo>
                  <a:lnTo>
                    <a:pt x="38" y="151"/>
                  </a:lnTo>
                  <a:lnTo>
                    <a:pt x="67" y="107"/>
                  </a:lnTo>
                  <a:lnTo>
                    <a:pt x="103" y="69"/>
                  </a:lnTo>
                  <a:lnTo>
                    <a:pt x="147" y="40"/>
                  </a:lnTo>
                  <a:lnTo>
                    <a:pt x="197" y="17"/>
                  </a:lnTo>
                  <a:lnTo>
                    <a:pt x="252" y="4"/>
                  </a:lnTo>
                  <a:lnTo>
                    <a:pt x="311"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48" name="Freeform 9"/>
            <p:cNvSpPr>
              <a:spLocks/>
            </p:cNvSpPr>
            <p:nvPr/>
          </p:nvSpPr>
          <p:spPr bwMode="auto">
            <a:xfrm>
              <a:off x="1550885" y="1435414"/>
              <a:ext cx="107181" cy="188690"/>
            </a:xfrm>
            <a:custGeom>
              <a:avLst/>
              <a:gdLst>
                <a:gd name="T0" fmla="*/ 279 w 334"/>
                <a:gd name="T1" fmla="*/ 0 h 587"/>
                <a:gd name="T2" fmla="*/ 309 w 334"/>
                <a:gd name="T3" fmla="*/ 2 h 587"/>
                <a:gd name="T4" fmla="*/ 332 w 334"/>
                <a:gd name="T5" fmla="*/ 7 h 587"/>
                <a:gd name="T6" fmla="*/ 334 w 334"/>
                <a:gd name="T7" fmla="*/ 9 h 587"/>
                <a:gd name="T8" fmla="*/ 334 w 334"/>
                <a:gd name="T9" fmla="*/ 145 h 587"/>
                <a:gd name="T10" fmla="*/ 328 w 334"/>
                <a:gd name="T11" fmla="*/ 141 h 587"/>
                <a:gd name="T12" fmla="*/ 317 w 334"/>
                <a:gd name="T13" fmla="*/ 135 h 587"/>
                <a:gd name="T14" fmla="*/ 298 w 334"/>
                <a:gd name="T15" fmla="*/ 129 h 587"/>
                <a:gd name="T16" fmla="*/ 277 w 334"/>
                <a:gd name="T17" fmla="*/ 124 h 587"/>
                <a:gd name="T18" fmla="*/ 256 w 334"/>
                <a:gd name="T19" fmla="*/ 122 h 587"/>
                <a:gd name="T20" fmla="*/ 223 w 334"/>
                <a:gd name="T21" fmla="*/ 127 h 587"/>
                <a:gd name="T22" fmla="*/ 193 w 334"/>
                <a:gd name="T23" fmla="*/ 143 h 587"/>
                <a:gd name="T24" fmla="*/ 168 w 334"/>
                <a:gd name="T25" fmla="*/ 169 h 587"/>
                <a:gd name="T26" fmla="*/ 151 w 334"/>
                <a:gd name="T27" fmla="*/ 204 h 587"/>
                <a:gd name="T28" fmla="*/ 139 w 334"/>
                <a:gd name="T29" fmla="*/ 244 h 587"/>
                <a:gd name="T30" fmla="*/ 135 w 334"/>
                <a:gd name="T31" fmla="*/ 291 h 587"/>
                <a:gd name="T32" fmla="*/ 135 w 334"/>
                <a:gd name="T33" fmla="*/ 587 h 587"/>
                <a:gd name="T34" fmla="*/ 0 w 334"/>
                <a:gd name="T35" fmla="*/ 587 h 587"/>
                <a:gd name="T36" fmla="*/ 0 w 334"/>
                <a:gd name="T37" fmla="*/ 9 h 587"/>
                <a:gd name="T38" fmla="*/ 135 w 334"/>
                <a:gd name="T39" fmla="*/ 9 h 587"/>
                <a:gd name="T40" fmla="*/ 135 w 334"/>
                <a:gd name="T41" fmla="*/ 110 h 587"/>
                <a:gd name="T42" fmla="*/ 135 w 334"/>
                <a:gd name="T43" fmla="*/ 110 h 587"/>
                <a:gd name="T44" fmla="*/ 151 w 334"/>
                <a:gd name="T45" fmla="*/ 80 h 587"/>
                <a:gd name="T46" fmla="*/ 168 w 334"/>
                <a:gd name="T47" fmla="*/ 53 h 587"/>
                <a:gd name="T48" fmla="*/ 189 w 334"/>
                <a:gd name="T49" fmla="*/ 32 h 587"/>
                <a:gd name="T50" fmla="*/ 216 w 334"/>
                <a:gd name="T51" fmla="*/ 15 h 587"/>
                <a:gd name="T52" fmla="*/ 246 w 334"/>
                <a:gd name="T53" fmla="*/ 3 h 587"/>
                <a:gd name="T54" fmla="*/ 279 w 334"/>
                <a:gd name="T55" fmla="*/ 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4" h="587">
                  <a:moveTo>
                    <a:pt x="279" y="0"/>
                  </a:moveTo>
                  <a:lnTo>
                    <a:pt x="309" y="2"/>
                  </a:lnTo>
                  <a:lnTo>
                    <a:pt x="332" y="7"/>
                  </a:lnTo>
                  <a:lnTo>
                    <a:pt x="334" y="9"/>
                  </a:lnTo>
                  <a:lnTo>
                    <a:pt x="334" y="145"/>
                  </a:lnTo>
                  <a:lnTo>
                    <a:pt x="328" y="141"/>
                  </a:lnTo>
                  <a:lnTo>
                    <a:pt x="317" y="135"/>
                  </a:lnTo>
                  <a:lnTo>
                    <a:pt x="298" y="129"/>
                  </a:lnTo>
                  <a:lnTo>
                    <a:pt x="277" y="124"/>
                  </a:lnTo>
                  <a:lnTo>
                    <a:pt x="256" y="122"/>
                  </a:lnTo>
                  <a:lnTo>
                    <a:pt x="223" y="127"/>
                  </a:lnTo>
                  <a:lnTo>
                    <a:pt x="193" y="143"/>
                  </a:lnTo>
                  <a:lnTo>
                    <a:pt x="168" y="169"/>
                  </a:lnTo>
                  <a:lnTo>
                    <a:pt x="151" y="204"/>
                  </a:lnTo>
                  <a:lnTo>
                    <a:pt x="139" y="244"/>
                  </a:lnTo>
                  <a:lnTo>
                    <a:pt x="135" y="291"/>
                  </a:lnTo>
                  <a:lnTo>
                    <a:pt x="135" y="587"/>
                  </a:lnTo>
                  <a:lnTo>
                    <a:pt x="0" y="587"/>
                  </a:lnTo>
                  <a:lnTo>
                    <a:pt x="0" y="9"/>
                  </a:lnTo>
                  <a:lnTo>
                    <a:pt x="135" y="9"/>
                  </a:lnTo>
                  <a:lnTo>
                    <a:pt x="135" y="110"/>
                  </a:lnTo>
                  <a:lnTo>
                    <a:pt x="135" y="110"/>
                  </a:lnTo>
                  <a:lnTo>
                    <a:pt x="151" y="80"/>
                  </a:lnTo>
                  <a:lnTo>
                    <a:pt x="168" y="53"/>
                  </a:lnTo>
                  <a:lnTo>
                    <a:pt x="189" y="32"/>
                  </a:lnTo>
                  <a:lnTo>
                    <a:pt x="216" y="15"/>
                  </a:lnTo>
                  <a:lnTo>
                    <a:pt x="246" y="3"/>
                  </a:lnTo>
                  <a:lnTo>
                    <a:pt x="279"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49" name="Freeform 10"/>
            <p:cNvSpPr>
              <a:spLocks noEditPoints="1"/>
            </p:cNvSpPr>
            <p:nvPr/>
          </p:nvSpPr>
          <p:spPr bwMode="auto">
            <a:xfrm>
              <a:off x="1661275" y="1434131"/>
              <a:ext cx="190615" cy="193825"/>
            </a:xfrm>
            <a:custGeom>
              <a:avLst/>
              <a:gdLst>
                <a:gd name="T0" fmla="*/ 263 w 593"/>
                <a:gd name="T1" fmla="*/ 114 h 604"/>
                <a:gd name="T2" fmla="*/ 206 w 593"/>
                <a:gd name="T3" fmla="*/ 141 h 604"/>
                <a:gd name="T4" fmla="*/ 164 w 593"/>
                <a:gd name="T5" fmla="*/ 189 h 604"/>
                <a:gd name="T6" fmla="*/ 143 w 593"/>
                <a:gd name="T7" fmla="*/ 261 h 604"/>
                <a:gd name="T8" fmla="*/ 143 w 593"/>
                <a:gd name="T9" fmla="*/ 347 h 604"/>
                <a:gd name="T10" fmla="*/ 164 w 593"/>
                <a:gd name="T11" fmla="*/ 416 h 604"/>
                <a:gd name="T12" fmla="*/ 206 w 593"/>
                <a:gd name="T13" fmla="*/ 465 h 604"/>
                <a:gd name="T14" fmla="*/ 263 w 593"/>
                <a:gd name="T15" fmla="*/ 488 h 604"/>
                <a:gd name="T16" fmla="*/ 336 w 593"/>
                <a:gd name="T17" fmla="*/ 488 h 604"/>
                <a:gd name="T18" fmla="*/ 393 w 593"/>
                <a:gd name="T19" fmla="*/ 465 h 604"/>
                <a:gd name="T20" fmla="*/ 431 w 593"/>
                <a:gd name="T21" fmla="*/ 418 h 604"/>
                <a:gd name="T22" fmla="*/ 450 w 593"/>
                <a:gd name="T23" fmla="*/ 345 h 604"/>
                <a:gd name="T24" fmla="*/ 450 w 593"/>
                <a:gd name="T25" fmla="*/ 257 h 604"/>
                <a:gd name="T26" fmla="*/ 429 w 593"/>
                <a:gd name="T27" fmla="*/ 187 h 604"/>
                <a:gd name="T28" fmla="*/ 389 w 593"/>
                <a:gd name="T29" fmla="*/ 139 h 604"/>
                <a:gd name="T30" fmla="*/ 332 w 593"/>
                <a:gd name="T31" fmla="*/ 114 h 604"/>
                <a:gd name="T32" fmla="*/ 305 w 593"/>
                <a:gd name="T33" fmla="*/ 0 h 604"/>
                <a:gd name="T34" fmla="*/ 404 w 593"/>
                <a:gd name="T35" fmla="*/ 13 h 604"/>
                <a:gd name="T36" fmla="*/ 485 w 593"/>
                <a:gd name="T37" fmla="*/ 51 h 604"/>
                <a:gd name="T38" fmla="*/ 544 w 593"/>
                <a:gd name="T39" fmla="*/ 112 h 604"/>
                <a:gd name="T40" fmla="*/ 580 w 593"/>
                <a:gd name="T41" fmla="*/ 196 h 604"/>
                <a:gd name="T42" fmla="*/ 593 w 593"/>
                <a:gd name="T43" fmla="*/ 297 h 604"/>
                <a:gd name="T44" fmla="*/ 580 w 593"/>
                <a:gd name="T45" fmla="*/ 398 h 604"/>
                <a:gd name="T46" fmla="*/ 542 w 593"/>
                <a:gd name="T47" fmla="*/ 484 h 604"/>
                <a:gd name="T48" fmla="*/ 477 w 593"/>
                <a:gd name="T49" fmla="*/ 551 h 604"/>
                <a:gd name="T50" fmla="*/ 393 w 593"/>
                <a:gd name="T51" fmla="*/ 591 h 604"/>
                <a:gd name="T52" fmla="*/ 292 w 593"/>
                <a:gd name="T53" fmla="*/ 604 h 604"/>
                <a:gd name="T54" fmla="*/ 194 w 593"/>
                <a:gd name="T55" fmla="*/ 591 h 604"/>
                <a:gd name="T56" fmla="*/ 112 w 593"/>
                <a:gd name="T57" fmla="*/ 553 h 604"/>
                <a:gd name="T58" fmla="*/ 51 w 593"/>
                <a:gd name="T59" fmla="*/ 490 h 604"/>
                <a:gd name="T60" fmla="*/ 13 w 593"/>
                <a:gd name="T61" fmla="*/ 408 h 604"/>
                <a:gd name="T62" fmla="*/ 0 w 593"/>
                <a:gd name="T63" fmla="*/ 309 h 604"/>
                <a:gd name="T64" fmla="*/ 13 w 593"/>
                <a:gd name="T65" fmla="*/ 204 h 604"/>
                <a:gd name="T66" fmla="*/ 51 w 593"/>
                <a:gd name="T67" fmla="*/ 118 h 604"/>
                <a:gd name="T68" fmla="*/ 116 w 593"/>
                <a:gd name="T69" fmla="*/ 53 h 604"/>
                <a:gd name="T70" fmla="*/ 200 w 593"/>
                <a:gd name="T71" fmla="*/ 13 h 604"/>
                <a:gd name="T72" fmla="*/ 305 w 593"/>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604">
                  <a:moveTo>
                    <a:pt x="297" y="112"/>
                  </a:moveTo>
                  <a:lnTo>
                    <a:pt x="263" y="114"/>
                  </a:lnTo>
                  <a:lnTo>
                    <a:pt x="233" y="124"/>
                  </a:lnTo>
                  <a:lnTo>
                    <a:pt x="206" y="141"/>
                  </a:lnTo>
                  <a:lnTo>
                    <a:pt x="183" y="162"/>
                  </a:lnTo>
                  <a:lnTo>
                    <a:pt x="164" y="189"/>
                  </a:lnTo>
                  <a:lnTo>
                    <a:pt x="150" y="223"/>
                  </a:lnTo>
                  <a:lnTo>
                    <a:pt x="143" y="261"/>
                  </a:lnTo>
                  <a:lnTo>
                    <a:pt x="141" y="305"/>
                  </a:lnTo>
                  <a:lnTo>
                    <a:pt x="143" y="347"/>
                  </a:lnTo>
                  <a:lnTo>
                    <a:pt x="150" y="383"/>
                  </a:lnTo>
                  <a:lnTo>
                    <a:pt x="164" y="416"/>
                  </a:lnTo>
                  <a:lnTo>
                    <a:pt x="183" y="442"/>
                  </a:lnTo>
                  <a:lnTo>
                    <a:pt x="206" y="465"/>
                  </a:lnTo>
                  <a:lnTo>
                    <a:pt x="233" y="480"/>
                  </a:lnTo>
                  <a:lnTo>
                    <a:pt x="263" y="488"/>
                  </a:lnTo>
                  <a:lnTo>
                    <a:pt x="299" y="492"/>
                  </a:lnTo>
                  <a:lnTo>
                    <a:pt x="336" y="488"/>
                  </a:lnTo>
                  <a:lnTo>
                    <a:pt x="366" y="480"/>
                  </a:lnTo>
                  <a:lnTo>
                    <a:pt x="393" y="465"/>
                  </a:lnTo>
                  <a:lnTo>
                    <a:pt x="414" y="444"/>
                  </a:lnTo>
                  <a:lnTo>
                    <a:pt x="431" y="418"/>
                  </a:lnTo>
                  <a:lnTo>
                    <a:pt x="443" y="383"/>
                  </a:lnTo>
                  <a:lnTo>
                    <a:pt x="450" y="345"/>
                  </a:lnTo>
                  <a:lnTo>
                    <a:pt x="452" y="301"/>
                  </a:lnTo>
                  <a:lnTo>
                    <a:pt x="450" y="257"/>
                  </a:lnTo>
                  <a:lnTo>
                    <a:pt x="443" y="219"/>
                  </a:lnTo>
                  <a:lnTo>
                    <a:pt x="429" y="187"/>
                  </a:lnTo>
                  <a:lnTo>
                    <a:pt x="412" y="160"/>
                  </a:lnTo>
                  <a:lnTo>
                    <a:pt x="389" y="139"/>
                  </a:lnTo>
                  <a:lnTo>
                    <a:pt x="362" y="124"/>
                  </a:lnTo>
                  <a:lnTo>
                    <a:pt x="332" y="114"/>
                  </a:lnTo>
                  <a:lnTo>
                    <a:pt x="297" y="112"/>
                  </a:lnTo>
                  <a:close/>
                  <a:moveTo>
                    <a:pt x="305" y="0"/>
                  </a:moveTo>
                  <a:lnTo>
                    <a:pt x="357" y="4"/>
                  </a:lnTo>
                  <a:lnTo>
                    <a:pt x="404" y="13"/>
                  </a:lnTo>
                  <a:lnTo>
                    <a:pt x="446" y="28"/>
                  </a:lnTo>
                  <a:lnTo>
                    <a:pt x="485" y="51"/>
                  </a:lnTo>
                  <a:lnTo>
                    <a:pt x="517" y="78"/>
                  </a:lnTo>
                  <a:lnTo>
                    <a:pt x="544" y="112"/>
                  </a:lnTo>
                  <a:lnTo>
                    <a:pt x="565" y="152"/>
                  </a:lnTo>
                  <a:lnTo>
                    <a:pt x="580" y="196"/>
                  </a:lnTo>
                  <a:lnTo>
                    <a:pt x="590" y="244"/>
                  </a:lnTo>
                  <a:lnTo>
                    <a:pt x="593" y="297"/>
                  </a:lnTo>
                  <a:lnTo>
                    <a:pt x="590" y="351"/>
                  </a:lnTo>
                  <a:lnTo>
                    <a:pt x="580" y="398"/>
                  </a:lnTo>
                  <a:lnTo>
                    <a:pt x="565" y="444"/>
                  </a:lnTo>
                  <a:lnTo>
                    <a:pt x="542" y="484"/>
                  </a:lnTo>
                  <a:lnTo>
                    <a:pt x="511" y="521"/>
                  </a:lnTo>
                  <a:lnTo>
                    <a:pt x="477" y="551"/>
                  </a:lnTo>
                  <a:lnTo>
                    <a:pt x="437" y="574"/>
                  </a:lnTo>
                  <a:lnTo>
                    <a:pt x="393" y="591"/>
                  </a:lnTo>
                  <a:lnTo>
                    <a:pt x="345" y="601"/>
                  </a:lnTo>
                  <a:lnTo>
                    <a:pt x="292" y="604"/>
                  </a:lnTo>
                  <a:lnTo>
                    <a:pt x="240" y="601"/>
                  </a:lnTo>
                  <a:lnTo>
                    <a:pt x="194" y="591"/>
                  </a:lnTo>
                  <a:lnTo>
                    <a:pt x="150" y="576"/>
                  </a:lnTo>
                  <a:lnTo>
                    <a:pt x="112" y="553"/>
                  </a:lnTo>
                  <a:lnTo>
                    <a:pt x="80" y="524"/>
                  </a:lnTo>
                  <a:lnTo>
                    <a:pt x="51" y="490"/>
                  </a:lnTo>
                  <a:lnTo>
                    <a:pt x="28" y="452"/>
                  </a:lnTo>
                  <a:lnTo>
                    <a:pt x="13" y="408"/>
                  </a:lnTo>
                  <a:lnTo>
                    <a:pt x="3" y="360"/>
                  </a:lnTo>
                  <a:lnTo>
                    <a:pt x="0" y="309"/>
                  </a:lnTo>
                  <a:lnTo>
                    <a:pt x="3" y="254"/>
                  </a:lnTo>
                  <a:lnTo>
                    <a:pt x="13" y="204"/>
                  </a:lnTo>
                  <a:lnTo>
                    <a:pt x="28" y="158"/>
                  </a:lnTo>
                  <a:lnTo>
                    <a:pt x="51" y="118"/>
                  </a:lnTo>
                  <a:lnTo>
                    <a:pt x="82" y="82"/>
                  </a:lnTo>
                  <a:lnTo>
                    <a:pt x="116" y="53"/>
                  </a:lnTo>
                  <a:lnTo>
                    <a:pt x="156" y="30"/>
                  </a:lnTo>
                  <a:lnTo>
                    <a:pt x="200" y="13"/>
                  </a:lnTo>
                  <a:lnTo>
                    <a:pt x="252" y="4"/>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50" name="Freeform 11"/>
            <p:cNvSpPr>
              <a:spLocks/>
            </p:cNvSpPr>
            <p:nvPr/>
          </p:nvSpPr>
          <p:spPr bwMode="auto">
            <a:xfrm>
              <a:off x="1873070" y="1434131"/>
              <a:ext cx="123226" cy="193825"/>
            </a:xfrm>
            <a:custGeom>
              <a:avLst/>
              <a:gdLst>
                <a:gd name="T0" fmla="*/ 252 w 384"/>
                <a:gd name="T1" fmla="*/ 2 h 604"/>
                <a:gd name="T2" fmla="*/ 323 w 384"/>
                <a:gd name="T3" fmla="*/ 15 h 604"/>
                <a:gd name="T4" fmla="*/ 354 w 384"/>
                <a:gd name="T5" fmla="*/ 25 h 604"/>
                <a:gd name="T6" fmla="*/ 348 w 384"/>
                <a:gd name="T7" fmla="*/ 147 h 604"/>
                <a:gd name="T8" fmla="*/ 287 w 384"/>
                <a:gd name="T9" fmla="*/ 118 h 604"/>
                <a:gd name="T10" fmla="*/ 216 w 384"/>
                <a:gd name="T11" fmla="*/ 107 h 604"/>
                <a:gd name="T12" fmla="*/ 174 w 384"/>
                <a:gd name="T13" fmla="*/ 114 h 604"/>
                <a:gd name="T14" fmla="*/ 147 w 384"/>
                <a:gd name="T15" fmla="*/ 135 h 604"/>
                <a:gd name="T16" fmla="*/ 138 w 384"/>
                <a:gd name="T17" fmla="*/ 166 h 604"/>
                <a:gd name="T18" fmla="*/ 153 w 384"/>
                <a:gd name="T19" fmla="*/ 210 h 604"/>
                <a:gd name="T20" fmla="*/ 197 w 384"/>
                <a:gd name="T21" fmla="*/ 236 h 604"/>
                <a:gd name="T22" fmla="*/ 285 w 384"/>
                <a:gd name="T23" fmla="*/ 274 h 604"/>
                <a:gd name="T24" fmla="*/ 350 w 384"/>
                <a:gd name="T25" fmla="*/ 324 h 604"/>
                <a:gd name="T26" fmla="*/ 380 w 384"/>
                <a:gd name="T27" fmla="*/ 387 h 604"/>
                <a:gd name="T28" fmla="*/ 380 w 384"/>
                <a:gd name="T29" fmla="*/ 463 h 604"/>
                <a:gd name="T30" fmla="*/ 348 w 384"/>
                <a:gd name="T31" fmla="*/ 528 h 604"/>
                <a:gd name="T32" fmla="*/ 287 w 384"/>
                <a:gd name="T33" fmla="*/ 576 h 604"/>
                <a:gd name="T34" fmla="*/ 203 w 384"/>
                <a:gd name="T35" fmla="*/ 601 h 604"/>
                <a:gd name="T36" fmla="*/ 117 w 384"/>
                <a:gd name="T37" fmla="*/ 603 h 604"/>
                <a:gd name="T38" fmla="*/ 35 w 384"/>
                <a:gd name="T39" fmla="*/ 585 h 604"/>
                <a:gd name="T40" fmla="*/ 0 w 384"/>
                <a:gd name="T41" fmla="*/ 572 h 604"/>
                <a:gd name="T42" fmla="*/ 6 w 384"/>
                <a:gd name="T43" fmla="*/ 444 h 604"/>
                <a:gd name="T44" fmla="*/ 82 w 384"/>
                <a:gd name="T45" fmla="*/ 482 h 604"/>
                <a:gd name="T46" fmla="*/ 159 w 384"/>
                <a:gd name="T47" fmla="*/ 496 h 604"/>
                <a:gd name="T48" fmla="*/ 214 w 384"/>
                <a:gd name="T49" fmla="*/ 488 h 604"/>
                <a:gd name="T50" fmla="*/ 243 w 384"/>
                <a:gd name="T51" fmla="*/ 459 h 604"/>
                <a:gd name="T52" fmla="*/ 245 w 384"/>
                <a:gd name="T53" fmla="*/ 421 h 604"/>
                <a:gd name="T54" fmla="*/ 226 w 384"/>
                <a:gd name="T55" fmla="*/ 395 h 604"/>
                <a:gd name="T56" fmla="*/ 189 w 384"/>
                <a:gd name="T57" fmla="*/ 372 h 604"/>
                <a:gd name="T58" fmla="*/ 138 w 384"/>
                <a:gd name="T59" fmla="*/ 349 h 604"/>
                <a:gd name="T60" fmla="*/ 77 w 384"/>
                <a:gd name="T61" fmla="*/ 316 h 604"/>
                <a:gd name="T62" fmla="*/ 31 w 384"/>
                <a:gd name="T63" fmla="*/ 276 h 604"/>
                <a:gd name="T64" fmla="*/ 4 w 384"/>
                <a:gd name="T65" fmla="*/ 215 h 604"/>
                <a:gd name="T66" fmla="*/ 4 w 384"/>
                <a:gd name="T67" fmla="*/ 139 h 604"/>
                <a:gd name="T68" fmla="*/ 35 w 384"/>
                <a:gd name="T69" fmla="*/ 76 h 604"/>
                <a:gd name="T70" fmla="*/ 96 w 384"/>
                <a:gd name="T71" fmla="*/ 27 h 604"/>
                <a:gd name="T72" fmla="*/ 174 w 384"/>
                <a:gd name="T73" fmla="*/ 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 h="604">
                  <a:moveTo>
                    <a:pt x="222" y="0"/>
                  </a:moveTo>
                  <a:lnTo>
                    <a:pt x="252" y="2"/>
                  </a:lnTo>
                  <a:lnTo>
                    <a:pt x="289" y="7"/>
                  </a:lnTo>
                  <a:lnTo>
                    <a:pt x="323" y="15"/>
                  </a:lnTo>
                  <a:lnTo>
                    <a:pt x="352" y="25"/>
                  </a:lnTo>
                  <a:lnTo>
                    <a:pt x="354" y="25"/>
                  </a:lnTo>
                  <a:lnTo>
                    <a:pt x="354" y="151"/>
                  </a:lnTo>
                  <a:lnTo>
                    <a:pt x="348" y="147"/>
                  </a:lnTo>
                  <a:lnTo>
                    <a:pt x="319" y="131"/>
                  </a:lnTo>
                  <a:lnTo>
                    <a:pt x="287" y="118"/>
                  </a:lnTo>
                  <a:lnTo>
                    <a:pt x="252" y="110"/>
                  </a:lnTo>
                  <a:lnTo>
                    <a:pt x="216" y="107"/>
                  </a:lnTo>
                  <a:lnTo>
                    <a:pt x="193" y="109"/>
                  </a:lnTo>
                  <a:lnTo>
                    <a:pt x="174" y="114"/>
                  </a:lnTo>
                  <a:lnTo>
                    <a:pt x="159" y="124"/>
                  </a:lnTo>
                  <a:lnTo>
                    <a:pt x="147" y="135"/>
                  </a:lnTo>
                  <a:lnTo>
                    <a:pt x="140" y="149"/>
                  </a:lnTo>
                  <a:lnTo>
                    <a:pt x="138" y="166"/>
                  </a:lnTo>
                  <a:lnTo>
                    <a:pt x="142" y="191"/>
                  </a:lnTo>
                  <a:lnTo>
                    <a:pt x="153" y="210"/>
                  </a:lnTo>
                  <a:lnTo>
                    <a:pt x="170" y="221"/>
                  </a:lnTo>
                  <a:lnTo>
                    <a:pt x="197" y="236"/>
                  </a:lnTo>
                  <a:lnTo>
                    <a:pt x="235" y="252"/>
                  </a:lnTo>
                  <a:lnTo>
                    <a:pt x="285" y="274"/>
                  </a:lnTo>
                  <a:lnTo>
                    <a:pt x="323" y="299"/>
                  </a:lnTo>
                  <a:lnTo>
                    <a:pt x="350" y="324"/>
                  </a:lnTo>
                  <a:lnTo>
                    <a:pt x="369" y="355"/>
                  </a:lnTo>
                  <a:lnTo>
                    <a:pt x="380" y="387"/>
                  </a:lnTo>
                  <a:lnTo>
                    <a:pt x="384" y="423"/>
                  </a:lnTo>
                  <a:lnTo>
                    <a:pt x="380" y="463"/>
                  </a:lnTo>
                  <a:lnTo>
                    <a:pt x="369" y="498"/>
                  </a:lnTo>
                  <a:lnTo>
                    <a:pt x="348" y="528"/>
                  </a:lnTo>
                  <a:lnTo>
                    <a:pt x="321" y="555"/>
                  </a:lnTo>
                  <a:lnTo>
                    <a:pt x="287" y="576"/>
                  </a:lnTo>
                  <a:lnTo>
                    <a:pt x="249" y="591"/>
                  </a:lnTo>
                  <a:lnTo>
                    <a:pt x="203" y="601"/>
                  </a:lnTo>
                  <a:lnTo>
                    <a:pt x="153" y="604"/>
                  </a:lnTo>
                  <a:lnTo>
                    <a:pt x="117" y="603"/>
                  </a:lnTo>
                  <a:lnTo>
                    <a:pt x="75" y="595"/>
                  </a:lnTo>
                  <a:lnTo>
                    <a:pt x="35" y="585"/>
                  </a:lnTo>
                  <a:lnTo>
                    <a:pt x="2" y="572"/>
                  </a:lnTo>
                  <a:lnTo>
                    <a:pt x="0" y="572"/>
                  </a:lnTo>
                  <a:lnTo>
                    <a:pt x="0" y="440"/>
                  </a:lnTo>
                  <a:lnTo>
                    <a:pt x="6" y="444"/>
                  </a:lnTo>
                  <a:lnTo>
                    <a:pt x="42" y="465"/>
                  </a:lnTo>
                  <a:lnTo>
                    <a:pt x="82" y="482"/>
                  </a:lnTo>
                  <a:lnTo>
                    <a:pt x="123" y="494"/>
                  </a:lnTo>
                  <a:lnTo>
                    <a:pt x="159" y="496"/>
                  </a:lnTo>
                  <a:lnTo>
                    <a:pt x="189" y="494"/>
                  </a:lnTo>
                  <a:lnTo>
                    <a:pt x="214" y="488"/>
                  </a:lnTo>
                  <a:lnTo>
                    <a:pt x="233" y="477"/>
                  </a:lnTo>
                  <a:lnTo>
                    <a:pt x="243" y="459"/>
                  </a:lnTo>
                  <a:lnTo>
                    <a:pt x="247" y="439"/>
                  </a:lnTo>
                  <a:lnTo>
                    <a:pt x="245" y="421"/>
                  </a:lnTo>
                  <a:lnTo>
                    <a:pt x="239" y="406"/>
                  </a:lnTo>
                  <a:lnTo>
                    <a:pt x="226" y="395"/>
                  </a:lnTo>
                  <a:lnTo>
                    <a:pt x="209" y="381"/>
                  </a:lnTo>
                  <a:lnTo>
                    <a:pt x="189" y="372"/>
                  </a:lnTo>
                  <a:lnTo>
                    <a:pt x="167" y="360"/>
                  </a:lnTo>
                  <a:lnTo>
                    <a:pt x="138" y="349"/>
                  </a:lnTo>
                  <a:lnTo>
                    <a:pt x="103" y="334"/>
                  </a:lnTo>
                  <a:lnTo>
                    <a:pt x="77" y="316"/>
                  </a:lnTo>
                  <a:lnTo>
                    <a:pt x="54" y="301"/>
                  </a:lnTo>
                  <a:lnTo>
                    <a:pt x="31" y="276"/>
                  </a:lnTo>
                  <a:lnTo>
                    <a:pt x="14" y="248"/>
                  </a:lnTo>
                  <a:lnTo>
                    <a:pt x="4" y="215"/>
                  </a:lnTo>
                  <a:lnTo>
                    <a:pt x="0" y="177"/>
                  </a:lnTo>
                  <a:lnTo>
                    <a:pt x="4" y="139"/>
                  </a:lnTo>
                  <a:lnTo>
                    <a:pt x="16" y="105"/>
                  </a:lnTo>
                  <a:lnTo>
                    <a:pt x="35" y="76"/>
                  </a:lnTo>
                  <a:lnTo>
                    <a:pt x="61" y="49"/>
                  </a:lnTo>
                  <a:lnTo>
                    <a:pt x="96" y="27"/>
                  </a:lnTo>
                  <a:lnTo>
                    <a:pt x="132" y="11"/>
                  </a:lnTo>
                  <a:lnTo>
                    <a:pt x="174" y="4"/>
                  </a:lnTo>
                  <a:lnTo>
                    <a:pt x="22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51" name="Freeform 12"/>
            <p:cNvSpPr>
              <a:spLocks noEditPoints="1"/>
            </p:cNvSpPr>
            <p:nvPr/>
          </p:nvSpPr>
          <p:spPr bwMode="auto">
            <a:xfrm>
              <a:off x="2014908" y="1434131"/>
              <a:ext cx="190615" cy="193825"/>
            </a:xfrm>
            <a:custGeom>
              <a:avLst/>
              <a:gdLst>
                <a:gd name="T0" fmla="*/ 264 w 594"/>
                <a:gd name="T1" fmla="*/ 114 h 604"/>
                <a:gd name="T2" fmla="*/ 207 w 594"/>
                <a:gd name="T3" fmla="*/ 141 h 604"/>
                <a:gd name="T4" fmla="*/ 165 w 594"/>
                <a:gd name="T5" fmla="*/ 189 h 604"/>
                <a:gd name="T6" fmla="*/ 144 w 594"/>
                <a:gd name="T7" fmla="*/ 261 h 604"/>
                <a:gd name="T8" fmla="*/ 144 w 594"/>
                <a:gd name="T9" fmla="*/ 347 h 604"/>
                <a:gd name="T10" fmla="*/ 165 w 594"/>
                <a:gd name="T11" fmla="*/ 416 h 604"/>
                <a:gd name="T12" fmla="*/ 207 w 594"/>
                <a:gd name="T13" fmla="*/ 465 h 604"/>
                <a:gd name="T14" fmla="*/ 264 w 594"/>
                <a:gd name="T15" fmla="*/ 488 h 604"/>
                <a:gd name="T16" fmla="*/ 337 w 594"/>
                <a:gd name="T17" fmla="*/ 488 h 604"/>
                <a:gd name="T18" fmla="*/ 392 w 594"/>
                <a:gd name="T19" fmla="*/ 465 h 604"/>
                <a:gd name="T20" fmla="*/ 432 w 594"/>
                <a:gd name="T21" fmla="*/ 418 h 604"/>
                <a:gd name="T22" fmla="*/ 451 w 594"/>
                <a:gd name="T23" fmla="*/ 345 h 604"/>
                <a:gd name="T24" fmla="*/ 451 w 594"/>
                <a:gd name="T25" fmla="*/ 257 h 604"/>
                <a:gd name="T26" fmla="*/ 430 w 594"/>
                <a:gd name="T27" fmla="*/ 187 h 604"/>
                <a:gd name="T28" fmla="*/ 390 w 594"/>
                <a:gd name="T29" fmla="*/ 139 h 604"/>
                <a:gd name="T30" fmla="*/ 333 w 594"/>
                <a:gd name="T31" fmla="*/ 114 h 604"/>
                <a:gd name="T32" fmla="*/ 306 w 594"/>
                <a:gd name="T33" fmla="*/ 0 h 604"/>
                <a:gd name="T34" fmla="*/ 405 w 594"/>
                <a:gd name="T35" fmla="*/ 13 h 604"/>
                <a:gd name="T36" fmla="*/ 485 w 594"/>
                <a:gd name="T37" fmla="*/ 51 h 604"/>
                <a:gd name="T38" fmla="*/ 545 w 594"/>
                <a:gd name="T39" fmla="*/ 112 h 604"/>
                <a:gd name="T40" fmla="*/ 581 w 594"/>
                <a:gd name="T41" fmla="*/ 196 h 604"/>
                <a:gd name="T42" fmla="*/ 594 w 594"/>
                <a:gd name="T43" fmla="*/ 297 h 604"/>
                <a:gd name="T44" fmla="*/ 581 w 594"/>
                <a:gd name="T45" fmla="*/ 398 h 604"/>
                <a:gd name="T46" fmla="*/ 543 w 594"/>
                <a:gd name="T47" fmla="*/ 484 h 604"/>
                <a:gd name="T48" fmla="*/ 478 w 594"/>
                <a:gd name="T49" fmla="*/ 551 h 604"/>
                <a:gd name="T50" fmla="*/ 394 w 594"/>
                <a:gd name="T51" fmla="*/ 591 h 604"/>
                <a:gd name="T52" fmla="*/ 293 w 594"/>
                <a:gd name="T53" fmla="*/ 604 h 604"/>
                <a:gd name="T54" fmla="*/ 195 w 594"/>
                <a:gd name="T55" fmla="*/ 591 h 604"/>
                <a:gd name="T56" fmla="*/ 113 w 594"/>
                <a:gd name="T57" fmla="*/ 553 h 604"/>
                <a:gd name="T58" fmla="*/ 52 w 594"/>
                <a:gd name="T59" fmla="*/ 490 h 604"/>
                <a:gd name="T60" fmla="*/ 14 w 594"/>
                <a:gd name="T61" fmla="*/ 408 h 604"/>
                <a:gd name="T62" fmla="*/ 0 w 594"/>
                <a:gd name="T63" fmla="*/ 309 h 604"/>
                <a:gd name="T64" fmla="*/ 14 w 594"/>
                <a:gd name="T65" fmla="*/ 204 h 604"/>
                <a:gd name="T66" fmla="*/ 52 w 594"/>
                <a:gd name="T67" fmla="*/ 118 h 604"/>
                <a:gd name="T68" fmla="*/ 117 w 594"/>
                <a:gd name="T69" fmla="*/ 53 h 604"/>
                <a:gd name="T70" fmla="*/ 201 w 594"/>
                <a:gd name="T71" fmla="*/ 13 h 604"/>
                <a:gd name="T72" fmla="*/ 306 w 594"/>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4" h="604">
                  <a:moveTo>
                    <a:pt x="298" y="112"/>
                  </a:moveTo>
                  <a:lnTo>
                    <a:pt x="264" y="114"/>
                  </a:lnTo>
                  <a:lnTo>
                    <a:pt x="233" y="124"/>
                  </a:lnTo>
                  <a:lnTo>
                    <a:pt x="207" y="141"/>
                  </a:lnTo>
                  <a:lnTo>
                    <a:pt x="184" y="162"/>
                  </a:lnTo>
                  <a:lnTo>
                    <a:pt x="165" y="189"/>
                  </a:lnTo>
                  <a:lnTo>
                    <a:pt x="151" y="223"/>
                  </a:lnTo>
                  <a:lnTo>
                    <a:pt x="144" y="261"/>
                  </a:lnTo>
                  <a:lnTo>
                    <a:pt x="142" y="305"/>
                  </a:lnTo>
                  <a:lnTo>
                    <a:pt x="144" y="347"/>
                  </a:lnTo>
                  <a:lnTo>
                    <a:pt x="151" y="383"/>
                  </a:lnTo>
                  <a:lnTo>
                    <a:pt x="165" y="416"/>
                  </a:lnTo>
                  <a:lnTo>
                    <a:pt x="184" y="442"/>
                  </a:lnTo>
                  <a:lnTo>
                    <a:pt x="207" y="465"/>
                  </a:lnTo>
                  <a:lnTo>
                    <a:pt x="233" y="480"/>
                  </a:lnTo>
                  <a:lnTo>
                    <a:pt x="264" y="488"/>
                  </a:lnTo>
                  <a:lnTo>
                    <a:pt x="300" y="492"/>
                  </a:lnTo>
                  <a:lnTo>
                    <a:pt x="337" y="488"/>
                  </a:lnTo>
                  <a:lnTo>
                    <a:pt x="367" y="480"/>
                  </a:lnTo>
                  <a:lnTo>
                    <a:pt x="392" y="465"/>
                  </a:lnTo>
                  <a:lnTo>
                    <a:pt x="415" y="444"/>
                  </a:lnTo>
                  <a:lnTo>
                    <a:pt x="432" y="418"/>
                  </a:lnTo>
                  <a:lnTo>
                    <a:pt x="443" y="383"/>
                  </a:lnTo>
                  <a:lnTo>
                    <a:pt x="451" y="345"/>
                  </a:lnTo>
                  <a:lnTo>
                    <a:pt x="453" y="301"/>
                  </a:lnTo>
                  <a:lnTo>
                    <a:pt x="451" y="257"/>
                  </a:lnTo>
                  <a:lnTo>
                    <a:pt x="443" y="219"/>
                  </a:lnTo>
                  <a:lnTo>
                    <a:pt x="430" y="187"/>
                  </a:lnTo>
                  <a:lnTo>
                    <a:pt x="411" y="160"/>
                  </a:lnTo>
                  <a:lnTo>
                    <a:pt x="390" y="139"/>
                  </a:lnTo>
                  <a:lnTo>
                    <a:pt x="363" y="124"/>
                  </a:lnTo>
                  <a:lnTo>
                    <a:pt x="333" y="114"/>
                  </a:lnTo>
                  <a:lnTo>
                    <a:pt x="298" y="112"/>
                  </a:lnTo>
                  <a:close/>
                  <a:moveTo>
                    <a:pt x="306" y="0"/>
                  </a:moveTo>
                  <a:lnTo>
                    <a:pt x="358" y="4"/>
                  </a:lnTo>
                  <a:lnTo>
                    <a:pt x="405" y="13"/>
                  </a:lnTo>
                  <a:lnTo>
                    <a:pt x="447" y="28"/>
                  </a:lnTo>
                  <a:lnTo>
                    <a:pt x="485" y="51"/>
                  </a:lnTo>
                  <a:lnTo>
                    <a:pt x="518" y="78"/>
                  </a:lnTo>
                  <a:lnTo>
                    <a:pt x="545" y="112"/>
                  </a:lnTo>
                  <a:lnTo>
                    <a:pt x="566" y="152"/>
                  </a:lnTo>
                  <a:lnTo>
                    <a:pt x="581" y="196"/>
                  </a:lnTo>
                  <a:lnTo>
                    <a:pt x="591" y="244"/>
                  </a:lnTo>
                  <a:lnTo>
                    <a:pt x="594" y="297"/>
                  </a:lnTo>
                  <a:lnTo>
                    <a:pt x="591" y="351"/>
                  </a:lnTo>
                  <a:lnTo>
                    <a:pt x="581" y="398"/>
                  </a:lnTo>
                  <a:lnTo>
                    <a:pt x="564" y="444"/>
                  </a:lnTo>
                  <a:lnTo>
                    <a:pt x="543" y="484"/>
                  </a:lnTo>
                  <a:lnTo>
                    <a:pt x="512" y="521"/>
                  </a:lnTo>
                  <a:lnTo>
                    <a:pt x="478" y="551"/>
                  </a:lnTo>
                  <a:lnTo>
                    <a:pt x="438" y="574"/>
                  </a:lnTo>
                  <a:lnTo>
                    <a:pt x="394" y="591"/>
                  </a:lnTo>
                  <a:lnTo>
                    <a:pt x="346" y="601"/>
                  </a:lnTo>
                  <a:lnTo>
                    <a:pt x="293" y="604"/>
                  </a:lnTo>
                  <a:lnTo>
                    <a:pt x="241" y="601"/>
                  </a:lnTo>
                  <a:lnTo>
                    <a:pt x="195" y="591"/>
                  </a:lnTo>
                  <a:lnTo>
                    <a:pt x="151" y="576"/>
                  </a:lnTo>
                  <a:lnTo>
                    <a:pt x="113" y="553"/>
                  </a:lnTo>
                  <a:lnTo>
                    <a:pt x="79" y="524"/>
                  </a:lnTo>
                  <a:lnTo>
                    <a:pt x="52" y="490"/>
                  </a:lnTo>
                  <a:lnTo>
                    <a:pt x="29" y="452"/>
                  </a:lnTo>
                  <a:lnTo>
                    <a:pt x="14" y="408"/>
                  </a:lnTo>
                  <a:lnTo>
                    <a:pt x="4" y="360"/>
                  </a:lnTo>
                  <a:lnTo>
                    <a:pt x="0" y="309"/>
                  </a:lnTo>
                  <a:lnTo>
                    <a:pt x="4" y="254"/>
                  </a:lnTo>
                  <a:lnTo>
                    <a:pt x="14" y="204"/>
                  </a:lnTo>
                  <a:lnTo>
                    <a:pt x="29" y="158"/>
                  </a:lnTo>
                  <a:lnTo>
                    <a:pt x="52" y="118"/>
                  </a:lnTo>
                  <a:lnTo>
                    <a:pt x="81" y="82"/>
                  </a:lnTo>
                  <a:lnTo>
                    <a:pt x="117" y="53"/>
                  </a:lnTo>
                  <a:lnTo>
                    <a:pt x="157" y="30"/>
                  </a:lnTo>
                  <a:lnTo>
                    <a:pt x="201" y="13"/>
                  </a:lnTo>
                  <a:lnTo>
                    <a:pt x="251" y="4"/>
                  </a:lnTo>
                  <a:lnTo>
                    <a:pt x="30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52" name="Freeform 13"/>
            <p:cNvSpPr>
              <a:spLocks/>
            </p:cNvSpPr>
            <p:nvPr/>
          </p:nvSpPr>
          <p:spPr bwMode="auto">
            <a:xfrm>
              <a:off x="2210016" y="1346845"/>
              <a:ext cx="227840" cy="281110"/>
            </a:xfrm>
            <a:custGeom>
              <a:avLst/>
              <a:gdLst>
                <a:gd name="T0" fmla="*/ 347 w 710"/>
                <a:gd name="T1" fmla="*/ 2 h 877"/>
                <a:gd name="T2" fmla="*/ 384 w 710"/>
                <a:gd name="T3" fmla="*/ 12 h 877"/>
                <a:gd name="T4" fmla="*/ 378 w 710"/>
                <a:gd name="T5" fmla="*/ 124 h 877"/>
                <a:gd name="T6" fmla="*/ 319 w 710"/>
                <a:gd name="T7" fmla="*/ 111 h 877"/>
                <a:gd name="T8" fmla="*/ 273 w 710"/>
                <a:gd name="T9" fmla="*/ 122 h 877"/>
                <a:gd name="T10" fmla="*/ 242 w 710"/>
                <a:gd name="T11" fmla="*/ 157 h 877"/>
                <a:gd name="T12" fmla="*/ 233 w 710"/>
                <a:gd name="T13" fmla="*/ 214 h 877"/>
                <a:gd name="T14" fmla="*/ 437 w 710"/>
                <a:gd name="T15" fmla="*/ 286 h 877"/>
                <a:gd name="T16" fmla="*/ 439 w 710"/>
                <a:gd name="T17" fmla="*/ 155 h 877"/>
                <a:gd name="T18" fmla="*/ 573 w 710"/>
                <a:gd name="T19" fmla="*/ 115 h 877"/>
                <a:gd name="T20" fmla="*/ 710 w 710"/>
                <a:gd name="T21" fmla="*/ 286 h 877"/>
                <a:gd name="T22" fmla="*/ 573 w 710"/>
                <a:gd name="T23" fmla="*/ 397 h 877"/>
                <a:gd name="T24" fmla="*/ 575 w 710"/>
                <a:gd name="T25" fmla="*/ 702 h 877"/>
                <a:gd name="T26" fmla="*/ 592 w 710"/>
                <a:gd name="T27" fmla="*/ 744 h 877"/>
                <a:gd name="T28" fmla="*/ 626 w 710"/>
                <a:gd name="T29" fmla="*/ 763 h 877"/>
                <a:gd name="T30" fmla="*/ 659 w 710"/>
                <a:gd name="T31" fmla="*/ 765 h 877"/>
                <a:gd name="T32" fmla="*/ 678 w 710"/>
                <a:gd name="T33" fmla="*/ 761 h 877"/>
                <a:gd name="T34" fmla="*/ 697 w 710"/>
                <a:gd name="T35" fmla="*/ 753 h 877"/>
                <a:gd name="T36" fmla="*/ 710 w 710"/>
                <a:gd name="T37" fmla="*/ 744 h 877"/>
                <a:gd name="T38" fmla="*/ 708 w 710"/>
                <a:gd name="T39" fmla="*/ 858 h 877"/>
                <a:gd name="T40" fmla="*/ 666 w 710"/>
                <a:gd name="T41" fmla="*/ 872 h 877"/>
                <a:gd name="T42" fmla="*/ 609 w 710"/>
                <a:gd name="T43" fmla="*/ 877 h 877"/>
                <a:gd name="T44" fmla="*/ 525 w 710"/>
                <a:gd name="T45" fmla="*/ 862 h 877"/>
                <a:gd name="T46" fmla="*/ 468 w 710"/>
                <a:gd name="T47" fmla="*/ 816 h 877"/>
                <a:gd name="T48" fmla="*/ 441 w 710"/>
                <a:gd name="T49" fmla="*/ 742 h 877"/>
                <a:gd name="T50" fmla="*/ 437 w 710"/>
                <a:gd name="T51" fmla="*/ 397 h 877"/>
                <a:gd name="T52" fmla="*/ 233 w 710"/>
                <a:gd name="T53" fmla="*/ 864 h 877"/>
                <a:gd name="T54" fmla="*/ 95 w 710"/>
                <a:gd name="T55" fmla="*/ 397 h 877"/>
                <a:gd name="T56" fmla="*/ 0 w 710"/>
                <a:gd name="T57" fmla="*/ 286 h 877"/>
                <a:gd name="T58" fmla="*/ 95 w 710"/>
                <a:gd name="T59" fmla="*/ 206 h 877"/>
                <a:gd name="T60" fmla="*/ 107 w 710"/>
                <a:gd name="T61" fmla="*/ 132 h 877"/>
                <a:gd name="T62" fmla="*/ 141 w 710"/>
                <a:gd name="T63" fmla="*/ 71 h 877"/>
                <a:gd name="T64" fmla="*/ 196 w 710"/>
                <a:gd name="T65" fmla="*/ 25 h 877"/>
                <a:gd name="T66" fmla="*/ 265 w 710"/>
                <a:gd name="T67" fmla="*/ 2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10" h="877">
                  <a:moveTo>
                    <a:pt x="305" y="0"/>
                  </a:moveTo>
                  <a:lnTo>
                    <a:pt x="347" y="2"/>
                  </a:lnTo>
                  <a:lnTo>
                    <a:pt x="382" y="10"/>
                  </a:lnTo>
                  <a:lnTo>
                    <a:pt x="384" y="12"/>
                  </a:lnTo>
                  <a:lnTo>
                    <a:pt x="384" y="128"/>
                  </a:lnTo>
                  <a:lnTo>
                    <a:pt x="378" y="124"/>
                  </a:lnTo>
                  <a:lnTo>
                    <a:pt x="347" y="115"/>
                  </a:lnTo>
                  <a:lnTo>
                    <a:pt x="319" y="111"/>
                  </a:lnTo>
                  <a:lnTo>
                    <a:pt x="294" y="115"/>
                  </a:lnTo>
                  <a:lnTo>
                    <a:pt x="273" y="122"/>
                  </a:lnTo>
                  <a:lnTo>
                    <a:pt x="256" y="137"/>
                  </a:lnTo>
                  <a:lnTo>
                    <a:pt x="242" y="157"/>
                  </a:lnTo>
                  <a:lnTo>
                    <a:pt x="235" y="183"/>
                  </a:lnTo>
                  <a:lnTo>
                    <a:pt x="233" y="214"/>
                  </a:lnTo>
                  <a:lnTo>
                    <a:pt x="233" y="286"/>
                  </a:lnTo>
                  <a:lnTo>
                    <a:pt x="437" y="286"/>
                  </a:lnTo>
                  <a:lnTo>
                    <a:pt x="437" y="157"/>
                  </a:lnTo>
                  <a:lnTo>
                    <a:pt x="439" y="155"/>
                  </a:lnTo>
                  <a:lnTo>
                    <a:pt x="569" y="116"/>
                  </a:lnTo>
                  <a:lnTo>
                    <a:pt x="573" y="115"/>
                  </a:lnTo>
                  <a:lnTo>
                    <a:pt x="573" y="286"/>
                  </a:lnTo>
                  <a:lnTo>
                    <a:pt x="710" y="286"/>
                  </a:lnTo>
                  <a:lnTo>
                    <a:pt x="710" y="397"/>
                  </a:lnTo>
                  <a:lnTo>
                    <a:pt x="573" y="397"/>
                  </a:lnTo>
                  <a:lnTo>
                    <a:pt x="573" y="670"/>
                  </a:lnTo>
                  <a:lnTo>
                    <a:pt x="575" y="702"/>
                  </a:lnTo>
                  <a:lnTo>
                    <a:pt x="582" y="727"/>
                  </a:lnTo>
                  <a:lnTo>
                    <a:pt x="592" y="744"/>
                  </a:lnTo>
                  <a:lnTo>
                    <a:pt x="607" y="755"/>
                  </a:lnTo>
                  <a:lnTo>
                    <a:pt x="626" y="763"/>
                  </a:lnTo>
                  <a:lnTo>
                    <a:pt x="651" y="765"/>
                  </a:lnTo>
                  <a:lnTo>
                    <a:pt x="659" y="765"/>
                  </a:lnTo>
                  <a:lnTo>
                    <a:pt x="666" y="763"/>
                  </a:lnTo>
                  <a:lnTo>
                    <a:pt x="678" y="761"/>
                  </a:lnTo>
                  <a:lnTo>
                    <a:pt x="687" y="757"/>
                  </a:lnTo>
                  <a:lnTo>
                    <a:pt x="697" y="753"/>
                  </a:lnTo>
                  <a:lnTo>
                    <a:pt x="704" y="748"/>
                  </a:lnTo>
                  <a:lnTo>
                    <a:pt x="710" y="744"/>
                  </a:lnTo>
                  <a:lnTo>
                    <a:pt x="710" y="856"/>
                  </a:lnTo>
                  <a:lnTo>
                    <a:pt x="708" y="858"/>
                  </a:lnTo>
                  <a:lnTo>
                    <a:pt x="693" y="864"/>
                  </a:lnTo>
                  <a:lnTo>
                    <a:pt x="666" y="872"/>
                  </a:lnTo>
                  <a:lnTo>
                    <a:pt x="638" y="876"/>
                  </a:lnTo>
                  <a:lnTo>
                    <a:pt x="609" y="877"/>
                  </a:lnTo>
                  <a:lnTo>
                    <a:pt x="563" y="874"/>
                  </a:lnTo>
                  <a:lnTo>
                    <a:pt x="525" y="862"/>
                  </a:lnTo>
                  <a:lnTo>
                    <a:pt x="492" y="843"/>
                  </a:lnTo>
                  <a:lnTo>
                    <a:pt x="468" y="816"/>
                  </a:lnTo>
                  <a:lnTo>
                    <a:pt x="450" y="784"/>
                  </a:lnTo>
                  <a:lnTo>
                    <a:pt x="441" y="742"/>
                  </a:lnTo>
                  <a:lnTo>
                    <a:pt x="437" y="694"/>
                  </a:lnTo>
                  <a:lnTo>
                    <a:pt x="437" y="397"/>
                  </a:lnTo>
                  <a:lnTo>
                    <a:pt x="233" y="397"/>
                  </a:lnTo>
                  <a:lnTo>
                    <a:pt x="233" y="864"/>
                  </a:lnTo>
                  <a:lnTo>
                    <a:pt x="95" y="864"/>
                  </a:lnTo>
                  <a:lnTo>
                    <a:pt x="95" y="397"/>
                  </a:lnTo>
                  <a:lnTo>
                    <a:pt x="0" y="397"/>
                  </a:lnTo>
                  <a:lnTo>
                    <a:pt x="0" y="286"/>
                  </a:lnTo>
                  <a:lnTo>
                    <a:pt x="95" y="286"/>
                  </a:lnTo>
                  <a:lnTo>
                    <a:pt x="95" y="206"/>
                  </a:lnTo>
                  <a:lnTo>
                    <a:pt x="99" y="168"/>
                  </a:lnTo>
                  <a:lnTo>
                    <a:pt x="107" y="132"/>
                  </a:lnTo>
                  <a:lnTo>
                    <a:pt x="122" y="99"/>
                  </a:lnTo>
                  <a:lnTo>
                    <a:pt x="141" y="71"/>
                  </a:lnTo>
                  <a:lnTo>
                    <a:pt x="166" y="46"/>
                  </a:lnTo>
                  <a:lnTo>
                    <a:pt x="196" y="25"/>
                  </a:lnTo>
                  <a:lnTo>
                    <a:pt x="229" y="12"/>
                  </a:lnTo>
                  <a:lnTo>
                    <a:pt x="265" y="2"/>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53" name="Rectangle 14"/>
            <p:cNvSpPr>
              <a:spLocks noChangeArrowheads="1"/>
            </p:cNvSpPr>
            <p:nvPr/>
          </p:nvSpPr>
          <p:spPr bwMode="auto">
            <a:xfrm>
              <a:off x="416178" y="1279456"/>
              <a:ext cx="205377" cy="204093"/>
            </a:xfrm>
            <a:prstGeom prst="rect">
              <a:avLst/>
            </a:prstGeom>
            <a:solidFill>
              <a:srgbClr val="FF40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54" name="Rectangle 15"/>
            <p:cNvSpPr>
              <a:spLocks noChangeArrowheads="1"/>
            </p:cNvSpPr>
            <p:nvPr/>
          </p:nvSpPr>
          <p:spPr bwMode="auto">
            <a:xfrm>
              <a:off x="642734" y="1279456"/>
              <a:ext cx="204735" cy="204093"/>
            </a:xfrm>
            <a:prstGeom prst="rect">
              <a:avLst/>
            </a:prstGeom>
            <a:solidFill>
              <a:srgbClr val="8DC63F"/>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55" name="Rectangle 16"/>
            <p:cNvSpPr>
              <a:spLocks noChangeArrowheads="1"/>
            </p:cNvSpPr>
            <p:nvPr/>
          </p:nvSpPr>
          <p:spPr bwMode="auto">
            <a:xfrm>
              <a:off x="416178" y="1505371"/>
              <a:ext cx="205377" cy="204735"/>
            </a:xfrm>
            <a:prstGeom prst="rect">
              <a:avLst/>
            </a:prstGeom>
            <a:solidFill>
              <a:srgbClr val="00B0F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sp>
          <p:nvSpPr>
            <p:cNvPr id="56" name="Rectangle 17"/>
            <p:cNvSpPr>
              <a:spLocks noChangeArrowheads="1"/>
            </p:cNvSpPr>
            <p:nvPr/>
          </p:nvSpPr>
          <p:spPr bwMode="auto">
            <a:xfrm>
              <a:off x="642734" y="1505371"/>
              <a:ext cx="204735" cy="204735"/>
            </a:xfrm>
            <a:prstGeom prst="rect">
              <a:avLst/>
            </a:prstGeom>
            <a:solidFill>
              <a:srgbClr val="FFBF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32573">
                <a:defRPr/>
              </a:pPr>
              <a:endParaRPr lang="en-US" sz="1904">
                <a:solidFill>
                  <a:prstClr val="white"/>
                </a:solidFill>
              </a:endParaRPr>
            </a:p>
          </p:txBody>
        </p:sp>
      </p:grpSp>
    </p:spTree>
    <p:extLst>
      <p:ext uri="{BB962C8B-B14F-4D97-AF65-F5344CB8AC3E}">
        <p14:creationId xmlns:p14="http://schemas.microsoft.com/office/powerpoint/2010/main" val="211319876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42393825"/>
      </p:ext>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9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11585721"/>
      </p:ext>
    </p:extLst>
  </p:cSld>
  <p:clrMapOvr>
    <a:masterClrMapping/>
  </p:clrMapOvr>
  <p:transition>
    <p:fade/>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12_Title and Content">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74209" y="6362033"/>
            <a:ext cx="11888061" cy="334579"/>
          </a:xfrm>
        </p:spPr>
        <p:txBody>
          <a:bodyPr anchor="b" anchorCtr="0">
            <a:spAutoFit/>
          </a:bodyPr>
          <a:lstStyle>
            <a:lvl1pPr>
              <a:spcBef>
                <a:spcPts val="0"/>
              </a:spcBef>
              <a:defRPr sz="816" b="0">
                <a:solidFill>
                  <a:schemeClr val="tx1"/>
                </a:solidFill>
                <a:latin typeface="+mn-lt"/>
              </a:defRPr>
            </a:lvl1pPr>
            <a:lvl2pPr>
              <a:defRPr sz="816" b="0">
                <a:solidFill>
                  <a:schemeClr val="tx1"/>
                </a:solidFill>
              </a:defRPr>
            </a:lvl2pPr>
            <a:lvl3pPr>
              <a:defRPr sz="816" b="0">
                <a:solidFill>
                  <a:schemeClr val="tx1"/>
                </a:solidFill>
              </a:defRPr>
            </a:lvl3pPr>
            <a:lvl4pPr>
              <a:defRPr sz="816" b="0">
                <a:solidFill>
                  <a:schemeClr val="tx1"/>
                </a:solidFill>
              </a:defRPr>
            </a:lvl4pPr>
            <a:lvl5pPr>
              <a:defRPr sz="816"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810562968"/>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5" name="Picture 4"/>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73163" y="6545324"/>
            <a:ext cx="361094" cy="361043"/>
          </a:xfrm>
          <a:prstGeom prst="rect">
            <a:avLst/>
          </a:prstGeom>
        </p:spPr>
      </p:pic>
    </p:spTree>
    <p:extLst>
      <p:ext uri="{BB962C8B-B14F-4D97-AF65-F5344CB8AC3E}">
        <p14:creationId xmlns:p14="http://schemas.microsoft.com/office/powerpoint/2010/main" val="1007634728"/>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slideLayout" Target="../slideLayouts/slideLayout3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20" Type="http://schemas.openxmlformats.org/officeDocument/2006/relationships/image" Target="../media/image1.png"/><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19" Type="http://schemas.openxmlformats.org/officeDocument/2006/relationships/theme" Target="../theme/theme2.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47.xml"/><Relationship Id="rId18" Type="http://schemas.openxmlformats.org/officeDocument/2006/relationships/slideLayout" Target="../slideLayouts/slideLayout52.xml"/><Relationship Id="rId26" Type="http://schemas.openxmlformats.org/officeDocument/2006/relationships/slideLayout" Target="../slideLayouts/slideLayout60.xml"/><Relationship Id="rId39" Type="http://schemas.openxmlformats.org/officeDocument/2006/relationships/slideLayout" Target="../slideLayouts/slideLayout73.xml"/><Relationship Id="rId21" Type="http://schemas.openxmlformats.org/officeDocument/2006/relationships/slideLayout" Target="../slideLayouts/slideLayout55.xml"/><Relationship Id="rId34" Type="http://schemas.openxmlformats.org/officeDocument/2006/relationships/slideLayout" Target="../slideLayouts/slideLayout68.xml"/><Relationship Id="rId42" Type="http://schemas.openxmlformats.org/officeDocument/2006/relationships/slideLayout" Target="../slideLayouts/slideLayout76.xml"/><Relationship Id="rId47" Type="http://schemas.openxmlformats.org/officeDocument/2006/relationships/slideLayout" Target="../slideLayouts/slideLayout81.xml"/><Relationship Id="rId50" Type="http://schemas.openxmlformats.org/officeDocument/2006/relationships/slideLayout" Target="../slideLayouts/slideLayout84.xml"/><Relationship Id="rId55" Type="http://schemas.openxmlformats.org/officeDocument/2006/relationships/slideLayout" Target="../slideLayouts/slideLayout89.xml"/><Relationship Id="rId7" Type="http://schemas.openxmlformats.org/officeDocument/2006/relationships/slideLayout" Target="../slideLayouts/slideLayout41.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29" Type="http://schemas.openxmlformats.org/officeDocument/2006/relationships/slideLayout" Target="../slideLayouts/slideLayout63.xml"/><Relationship Id="rId11" Type="http://schemas.openxmlformats.org/officeDocument/2006/relationships/slideLayout" Target="../slideLayouts/slideLayout45.xml"/><Relationship Id="rId24" Type="http://schemas.openxmlformats.org/officeDocument/2006/relationships/slideLayout" Target="../slideLayouts/slideLayout58.xml"/><Relationship Id="rId32" Type="http://schemas.openxmlformats.org/officeDocument/2006/relationships/slideLayout" Target="../slideLayouts/slideLayout66.xml"/><Relationship Id="rId37" Type="http://schemas.openxmlformats.org/officeDocument/2006/relationships/slideLayout" Target="../slideLayouts/slideLayout71.xml"/><Relationship Id="rId40" Type="http://schemas.openxmlformats.org/officeDocument/2006/relationships/slideLayout" Target="../slideLayouts/slideLayout74.xml"/><Relationship Id="rId45" Type="http://schemas.openxmlformats.org/officeDocument/2006/relationships/slideLayout" Target="../slideLayouts/slideLayout79.xml"/><Relationship Id="rId53" Type="http://schemas.openxmlformats.org/officeDocument/2006/relationships/slideLayout" Target="../slideLayouts/slideLayout87.xml"/><Relationship Id="rId58" Type="http://schemas.openxmlformats.org/officeDocument/2006/relationships/slideLayout" Target="../slideLayouts/slideLayout92.xml"/><Relationship Id="rId5" Type="http://schemas.openxmlformats.org/officeDocument/2006/relationships/slideLayout" Target="../slideLayouts/slideLayout39.xml"/><Relationship Id="rId61" Type="http://schemas.openxmlformats.org/officeDocument/2006/relationships/theme" Target="../theme/theme3.xml"/><Relationship Id="rId19" Type="http://schemas.openxmlformats.org/officeDocument/2006/relationships/slideLayout" Target="../slideLayouts/slideLayout53.xml"/><Relationship Id="rId14" Type="http://schemas.openxmlformats.org/officeDocument/2006/relationships/slideLayout" Target="../slideLayouts/slideLayout48.xml"/><Relationship Id="rId22" Type="http://schemas.openxmlformats.org/officeDocument/2006/relationships/slideLayout" Target="../slideLayouts/slideLayout56.xml"/><Relationship Id="rId27" Type="http://schemas.openxmlformats.org/officeDocument/2006/relationships/slideLayout" Target="../slideLayouts/slideLayout61.xml"/><Relationship Id="rId30" Type="http://schemas.openxmlformats.org/officeDocument/2006/relationships/slideLayout" Target="../slideLayouts/slideLayout64.xml"/><Relationship Id="rId35" Type="http://schemas.openxmlformats.org/officeDocument/2006/relationships/slideLayout" Target="../slideLayouts/slideLayout69.xml"/><Relationship Id="rId43" Type="http://schemas.openxmlformats.org/officeDocument/2006/relationships/slideLayout" Target="../slideLayouts/slideLayout77.xml"/><Relationship Id="rId48" Type="http://schemas.openxmlformats.org/officeDocument/2006/relationships/slideLayout" Target="../slideLayouts/slideLayout82.xml"/><Relationship Id="rId56" Type="http://schemas.openxmlformats.org/officeDocument/2006/relationships/slideLayout" Target="../slideLayouts/slideLayout90.xml"/><Relationship Id="rId8" Type="http://schemas.openxmlformats.org/officeDocument/2006/relationships/slideLayout" Target="../slideLayouts/slideLayout42.xml"/><Relationship Id="rId51" Type="http://schemas.openxmlformats.org/officeDocument/2006/relationships/slideLayout" Target="../slideLayouts/slideLayout85.xml"/><Relationship Id="rId3" Type="http://schemas.openxmlformats.org/officeDocument/2006/relationships/slideLayout" Target="../slideLayouts/slideLayout37.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5" Type="http://schemas.openxmlformats.org/officeDocument/2006/relationships/slideLayout" Target="../slideLayouts/slideLayout59.xml"/><Relationship Id="rId33" Type="http://schemas.openxmlformats.org/officeDocument/2006/relationships/slideLayout" Target="../slideLayouts/slideLayout67.xml"/><Relationship Id="rId38" Type="http://schemas.openxmlformats.org/officeDocument/2006/relationships/slideLayout" Target="../slideLayouts/slideLayout72.xml"/><Relationship Id="rId46" Type="http://schemas.openxmlformats.org/officeDocument/2006/relationships/slideLayout" Target="../slideLayouts/slideLayout80.xml"/><Relationship Id="rId59" Type="http://schemas.openxmlformats.org/officeDocument/2006/relationships/slideLayout" Target="../slideLayouts/slideLayout93.xml"/><Relationship Id="rId20" Type="http://schemas.openxmlformats.org/officeDocument/2006/relationships/slideLayout" Target="../slideLayouts/slideLayout54.xml"/><Relationship Id="rId41" Type="http://schemas.openxmlformats.org/officeDocument/2006/relationships/slideLayout" Target="../slideLayouts/slideLayout75.xml"/><Relationship Id="rId54" Type="http://schemas.openxmlformats.org/officeDocument/2006/relationships/slideLayout" Target="../slideLayouts/slideLayout88.xml"/><Relationship Id="rId62" Type="http://schemas.openxmlformats.org/officeDocument/2006/relationships/image" Target="../media/image1.png"/><Relationship Id="rId1" Type="http://schemas.openxmlformats.org/officeDocument/2006/relationships/slideLayout" Target="../slideLayouts/slideLayout35.xml"/><Relationship Id="rId6" Type="http://schemas.openxmlformats.org/officeDocument/2006/relationships/slideLayout" Target="../slideLayouts/slideLayout40.xml"/><Relationship Id="rId15" Type="http://schemas.openxmlformats.org/officeDocument/2006/relationships/slideLayout" Target="../slideLayouts/slideLayout49.xml"/><Relationship Id="rId23" Type="http://schemas.openxmlformats.org/officeDocument/2006/relationships/slideLayout" Target="../slideLayouts/slideLayout57.xml"/><Relationship Id="rId28" Type="http://schemas.openxmlformats.org/officeDocument/2006/relationships/slideLayout" Target="../slideLayouts/slideLayout62.xml"/><Relationship Id="rId36" Type="http://schemas.openxmlformats.org/officeDocument/2006/relationships/slideLayout" Target="../slideLayouts/slideLayout70.xml"/><Relationship Id="rId49" Type="http://schemas.openxmlformats.org/officeDocument/2006/relationships/slideLayout" Target="../slideLayouts/slideLayout83.xml"/><Relationship Id="rId57" Type="http://schemas.openxmlformats.org/officeDocument/2006/relationships/slideLayout" Target="../slideLayouts/slideLayout91.xml"/><Relationship Id="rId10" Type="http://schemas.openxmlformats.org/officeDocument/2006/relationships/slideLayout" Target="../slideLayouts/slideLayout44.xml"/><Relationship Id="rId31" Type="http://schemas.openxmlformats.org/officeDocument/2006/relationships/slideLayout" Target="../slideLayouts/slideLayout65.xml"/><Relationship Id="rId44" Type="http://schemas.openxmlformats.org/officeDocument/2006/relationships/slideLayout" Target="../slideLayouts/slideLayout78.xml"/><Relationship Id="rId52" Type="http://schemas.openxmlformats.org/officeDocument/2006/relationships/slideLayout" Target="../slideLayouts/slideLayout86.xml"/><Relationship Id="rId60" Type="http://schemas.openxmlformats.org/officeDocument/2006/relationships/slideLayout" Target="../slideLayouts/slideLayout9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18"/>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264" r:id="rId1"/>
    <p:sldLayoutId id="2147484265" r:id="rId2"/>
    <p:sldLayoutId id="2147484266" r:id="rId3"/>
    <p:sldLayoutId id="2147484267" r:id="rId4"/>
    <p:sldLayoutId id="2147484268" r:id="rId5"/>
    <p:sldLayoutId id="2147484269" r:id="rId6"/>
    <p:sldLayoutId id="2147484270" r:id="rId7"/>
    <p:sldLayoutId id="2147484271" r:id="rId8"/>
    <p:sldLayoutId id="2147484272" r:id="rId9"/>
    <p:sldLayoutId id="2147484273" r:id="rId10"/>
    <p:sldLayoutId id="2147484274" r:id="rId11"/>
    <p:sldLayoutId id="2147484275" r:id="rId12"/>
    <p:sldLayoutId id="2147484276" r:id="rId13"/>
    <p:sldLayoutId id="2147484277" r:id="rId14"/>
    <p:sldLayoutId id="2147484263" r:id="rId15"/>
    <p:sldLayoutId id="2147484307" r:id="rId16"/>
  </p:sldLayoutIdLst>
  <p:transition>
    <p:fade/>
  </p:transition>
  <p:timing>
    <p:tnLst>
      <p:par>
        <p:cTn id="1" dur="indefinite" restart="never" nodeType="tmRoot"/>
      </p:par>
    </p:tnLst>
  </p:timing>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20"/>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2644705866"/>
      </p:ext>
    </p:extLst>
  </p:cSld>
  <p:clrMap bg1="lt1" tx1="dk1" bg2="lt2" tx2="dk2" accent1="accent1" accent2="accent2" accent3="accent3" accent4="accent4" accent5="accent5" accent6="accent6" hlink="hlink" folHlink="folHlink"/>
  <p:sldLayoutIdLst>
    <p:sldLayoutId id="2147484309" r:id="rId1"/>
    <p:sldLayoutId id="2147484310" r:id="rId2"/>
    <p:sldLayoutId id="2147484311" r:id="rId3"/>
    <p:sldLayoutId id="2147484312" r:id="rId4"/>
    <p:sldLayoutId id="2147484313" r:id="rId5"/>
    <p:sldLayoutId id="2147484314" r:id="rId6"/>
    <p:sldLayoutId id="2147484315" r:id="rId7"/>
    <p:sldLayoutId id="2147484316" r:id="rId8"/>
    <p:sldLayoutId id="2147484317" r:id="rId9"/>
    <p:sldLayoutId id="2147484318" r:id="rId10"/>
    <p:sldLayoutId id="2147484319" r:id="rId11"/>
    <p:sldLayoutId id="2147484320" r:id="rId12"/>
    <p:sldLayoutId id="2147484321" r:id="rId13"/>
    <p:sldLayoutId id="2147484322" r:id="rId14"/>
    <p:sldLayoutId id="2147484323" r:id="rId15"/>
    <p:sldLayoutId id="2147484324" r:id="rId16"/>
    <p:sldLayoutId id="2147484325" r:id="rId17"/>
    <p:sldLayoutId id="2147484326" r:id="rId18"/>
  </p:sldLayoutIdLst>
  <p:transition>
    <p:fade/>
  </p:transition>
  <p:timing>
    <p:tnLst>
      <p:par>
        <p:cTn id="1" dur="indefinite" restart="never" nodeType="tmRoot"/>
      </p:par>
    </p:tnLst>
  </p:timing>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09578"/>
            <a:ext cx="11887200" cy="1001685"/>
          </a:xfrm>
          <a:prstGeom prst="rect">
            <a:avLst/>
          </a:prstGeom>
        </p:spPr>
        <p:txBody>
          <a:bodyPr vert="horz" lIns="137160" tIns="91440" rIns="137160" bIns="109728" rtlCol="0" anchor="t" anchorCtr="0">
            <a:no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274639" y="1211263"/>
            <a:ext cx="11887200" cy="5486400"/>
          </a:xfrm>
          <a:prstGeom prst="rect">
            <a:avLst/>
          </a:prstGeom>
        </p:spPr>
        <p:txBody>
          <a:bodyPr vert="horz" lIns="137160" tIns="109728" rIns="137160" bIns="109728"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4" name="Picture 3"/>
          <p:cNvPicPr>
            <a:picLocks noChangeAspect="1"/>
          </p:cNvPicPr>
          <p:nvPr userDrawn="1"/>
        </p:nvPicPr>
        <p:blipFill>
          <a:blip r:embed="rId62"/>
          <a:stretch>
            <a:fillRect/>
          </a:stretch>
        </p:blipFill>
        <p:spPr>
          <a:xfrm rot="5400000">
            <a:off x="9483772" y="3050176"/>
            <a:ext cx="6994522" cy="894179"/>
          </a:xfrm>
          <a:prstGeom prst="rect">
            <a:avLst/>
          </a:prstGeom>
        </p:spPr>
      </p:pic>
    </p:spTree>
    <p:extLst>
      <p:ext uri="{BB962C8B-B14F-4D97-AF65-F5344CB8AC3E}">
        <p14:creationId xmlns:p14="http://schemas.microsoft.com/office/powerpoint/2010/main" val="2472577536"/>
      </p:ext>
    </p:extLst>
  </p:cSld>
  <p:clrMap bg1="lt1" tx1="dk1" bg2="lt2" tx2="dk2" accent1="accent1" accent2="accent2" accent3="accent3" accent4="accent4" accent5="accent5" accent6="accent6" hlink="hlink" folHlink="folHlink"/>
  <p:sldLayoutIdLst>
    <p:sldLayoutId id="2147484328" r:id="rId1"/>
    <p:sldLayoutId id="2147484329" r:id="rId2"/>
    <p:sldLayoutId id="2147484330" r:id="rId3"/>
    <p:sldLayoutId id="2147484331" r:id="rId4"/>
    <p:sldLayoutId id="2147484332" r:id="rId5"/>
    <p:sldLayoutId id="2147484333" r:id="rId6"/>
    <p:sldLayoutId id="2147484334" r:id="rId7"/>
    <p:sldLayoutId id="2147484335" r:id="rId8"/>
    <p:sldLayoutId id="2147484336" r:id="rId9"/>
    <p:sldLayoutId id="2147484337" r:id="rId10"/>
    <p:sldLayoutId id="2147484338" r:id="rId11"/>
    <p:sldLayoutId id="2147484339" r:id="rId12"/>
    <p:sldLayoutId id="2147484340" r:id="rId13"/>
    <p:sldLayoutId id="2147484341" r:id="rId14"/>
    <p:sldLayoutId id="2147484342" r:id="rId15"/>
    <p:sldLayoutId id="2147484343" r:id="rId16"/>
    <p:sldLayoutId id="2147484344" r:id="rId17"/>
    <p:sldLayoutId id="2147484345" r:id="rId18"/>
    <p:sldLayoutId id="2147484346" r:id="rId19"/>
    <p:sldLayoutId id="2147484347" r:id="rId20"/>
    <p:sldLayoutId id="2147484348" r:id="rId21"/>
    <p:sldLayoutId id="2147484349" r:id="rId22"/>
    <p:sldLayoutId id="2147484350" r:id="rId23"/>
    <p:sldLayoutId id="2147484351" r:id="rId24"/>
    <p:sldLayoutId id="2147484352" r:id="rId25"/>
    <p:sldLayoutId id="2147484353" r:id="rId26"/>
    <p:sldLayoutId id="2147484354" r:id="rId27"/>
    <p:sldLayoutId id="2147484355" r:id="rId28"/>
    <p:sldLayoutId id="2147484356" r:id="rId29"/>
    <p:sldLayoutId id="2147484357" r:id="rId30"/>
    <p:sldLayoutId id="2147484358" r:id="rId31"/>
    <p:sldLayoutId id="2147484359" r:id="rId32"/>
    <p:sldLayoutId id="2147484360" r:id="rId33"/>
    <p:sldLayoutId id="2147484361" r:id="rId34"/>
    <p:sldLayoutId id="2147484362" r:id="rId35"/>
    <p:sldLayoutId id="2147484363" r:id="rId36"/>
    <p:sldLayoutId id="2147484364" r:id="rId37"/>
    <p:sldLayoutId id="2147484365" r:id="rId38"/>
    <p:sldLayoutId id="2147484366" r:id="rId39"/>
    <p:sldLayoutId id="2147484367" r:id="rId40"/>
    <p:sldLayoutId id="2147484368" r:id="rId41"/>
    <p:sldLayoutId id="2147484369" r:id="rId42"/>
    <p:sldLayoutId id="2147484370" r:id="rId43"/>
    <p:sldLayoutId id="2147484371" r:id="rId44"/>
    <p:sldLayoutId id="2147484372" r:id="rId45"/>
    <p:sldLayoutId id="2147484373" r:id="rId46"/>
    <p:sldLayoutId id="2147484374" r:id="rId47"/>
    <p:sldLayoutId id="2147484375" r:id="rId48"/>
    <p:sldLayoutId id="2147484376" r:id="rId49"/>
    <p:sldLayoutId id="2147484377" r:id="rId50"/>
    <p:sldLayoutId id="2147484378" r:id="rId51"/>
    <p:sldLayoutId id="2147484379" r:id="rId52"/>
    <p:sldLayoutId id="2147484380" r:id="rId53"/>
    <p:sldLayoutId id="2147484381" r:id="rId54"/>
    <p:sldLayoutId id="2147484382" r:id="rId55"/>
    <p:sldLayoutId id="2147484383" r:id="rId56"/>
    <p:sldLayoutId id="2147484384" r:id="rId57"/>
    <p:sldLayoutId id="2147484385" r:id="rId58"/>
    <p:sldLayoutId id="2147484386" r:id="rId59"/>
    <p:sldLayoutId id="2147484387" r:id="rId60"/>
  </p:sldLayoutIdLst>
  <p:transition>
    <p:fade/>
  </p:transition>
  <p:timing>
    <p:tnLst>
      <p:par>
        <p:cTn id="1" dur="indefinite" restart="never" nodeType="tmRoot"/>
      </p:par>
    </p:tnLst>
  </p:timing>
  <p:hf hdr="0" ftr="0" dt="0"/>
  <p:txStyles>
    <p:titleStyle>
      <a:lvl1pPr algn="l" defTabSz="932573" rtl="0" eaLnBrk="1" latinLnBrk="0" hangingPunct="1">
        <a:lnSpc>
          <a:spcPct val="90000"/>
        </a:lnSpc>
        <a:spcBef>
          <a:spcPct val="0"/>
        </a:spcBef>
        <a:buNone/>
        <a:defRPr sz="4352" b="0" kern="1200">
          <a:gradFill>
            <a:gsLst>
              <a:gs pos="0">
                <a:schemeClr val="accent1"/>
              </a:gs>
              <a:gs pos="100000">
                <a:schemeClr val="accent1"/>
              </a:gs>
            </a:gsLst>
            <a:lin ang="5400000" scaled="1"/>
          </a:gradFill>
          <a:latin typeface="+mj-lt"/>
          <a:ea typeface="+mj-ea"/>
          <a:cs typeface="+mj-cs"/>
        </a:defRPr>
      </a:lvl1pPr>
    </p:titleStyle>
    <p:bodyStyle>
      <a:lvl1pPr marL="0" indent="0" algn="l" defTabSz="932573" rtl="0" eaLnBrk="1" latinLnBrk="0" hangingPunct="1">
        <a:lnSpc>
          <a:spcPct val="90000"/>
        </a:lnSpc>
        <a:spcBef>
          <a:spcPts val="2448"/>
        </a:spcBef>
        <a:buFont typeface="Arial" panose="020B0604020202020204" pitchFamily="34" charset="0"/>
        <a:buNone/>
        <a:defRPr sz="3807" b="0" kern="1200">
          <a:gradFill>
            <a:gsLst>
              <a:gs pos="0">
                <a:schemeClr val="accent1"/>
              </a:gs>
              <a:gs pos="100000">
                <a:schemeClr val="accent1"/>
              </a:gs>
            </a:gsLst>
            <a:lin ang="5400000" scaled="1"/>
          </a:gradFill>
          <a:latin typeface="+mj-lt"/>
          <a:ea typeface="+mn-ea"/>
          <a:cs typeface="+mn-cs"/>
        </a:defRPr>
      </a:lvl1pPr>
      <a:lvl2pPr marL="0" indent="0" algn="l" defTabSz="932573" rtl="0" eaLnBrk="1" latinLnBrk="0" hangingPunct="1">
        <a:lnSpc>
          <a:spcPct val="90000"/>
        </a:lnSpc>
        <a:spcBef>
          <a:spcPts val="612"/>
        </a:spcBef>
        <a:buFont typeface="Arial" panose="020B0604020202020204" pitchFamily="34" charset="0"/>
        <a:buNone/>
        <a:defRPr sz="1904" kern="1200">
          <a:gradFill>
            <a:gsLst>
              <a:gs pos="0">
                <a:schemeClr val="tx1"/>
              </a:gs>
              <a:gs pos="100000">
                <a:schemeClr val="tx1"/>
              </a:gs>
            </a:gsLst>
            <a:lin ang="5400000" scaled="1"/>
          </a:gradFill>
          <a:latin typeface="+mn-lt"/>
          <a:ea typeface="+mn-ea"/>
          <a:cs typeface="+mn-cs"/>
        </a:defRPr>
      </a:lvl2pPr>
      <a:lvl3pPr marL="238001" indent="-233143" algn="l" defTabSz="932573" rtl="0" eaLnBrk="1" latinLnBrk="0" hangingPunct="1">
        <a:lnSpc>
          <a:spcPct val="90000"/>
        </a:lnSpc>
        <a:spcBef>
          <a:spcPts val="612"/>
        </a:spcBef>
        <a:buFont typeface="Arial" panose="020B0604020202020204" pitchFamily="34" charset="0"/>
        <a:buChar char="•"/>
        <a:defRPr sz="1904" kern="1200">
          <a:gradFill>
            <a:gsLst>
              <a:gs pos="0">
                <a:schemeClr val="tx1"/>
              </a:gs>
              <a:gs pos="100000">
                <a:schemeClr val="tx1"/>
              </a:gs>
            </a:gsLst>
            <a:lin ang="5400000" scaled="1"/>
          </a:gradFill>
          <a:latin typeface="+mn-lt"/>
          <a:ea typeface="+mn-ea"/>
          <a:cs typeface="+mn-cs"/>
        </a:defRPr>
      </a:lvl3pPr>
      <a:lvl4pPr marL="466287" indent="-233143" algn="l" defTabSz="932573" rtl="0" eaLnBrk="1" latinLnBrk="0" hangingPunct="1">
        <a:lnSpc>
          <a:spcPct val="90000"/>
        </a:lnSpc>
        <a:spcBef>
          <a:spcPts val="612"/>
        </a:spcBef>
        <a:buFont typeface="Arial" panose="020B0604020202020204" pitchFamily="34" charset="0"/>
        <a:buChar char="•"/>
        <a:defRPr sz="1904" kern="1200">
          <a:gradFill>
            <a:gsLst>
              <a:gs pos="0">
                <a:schemeClr val="tx1"/>
              </a:gs>
              <a:gs pos="100000">
                <a:schemeClr val="tx1"/>
              </a:gs>
            </a:gsLst>
            <a:lin ang="5400000" scaled="1"/>
          </a:gradFill>
          <a:latin typeface="+mn-lt"/>
          <a:ea typeface="+mn-ea"/>
          <a:cs typeface="+mn-cs"/>
        </a:defRPr>
      </a:lvl4pPr>
      <a:lvl5pPr marL="704287" indent="-233143" algn="l" defTabSz="932573" rtl="0" eaLnBrk="1" latinLnBrk="0" hangingPunct="1">
        <a:lnSpc>
          <a:spcPct val="90000"/>
        </a:lnSpc>
        <a:spcBef>
          <a:spcPts val="612"/>
        </a:spcBef>
        <a:buFont typeface="Arial" panose="020B0604020202020204" pitchFamily="34" charset="0"/>
        <a:buChar char="•"/>
        <a:defRPr sz="1904" kern="1200">
          <a:gradFill>
            <a:gsLst>
              <a:gs pos="0">
                <a:schemeClr val="tx1"/>
              </a:gs>
              <a:gs pos="100000">
                <a:schemeClr val="tx1"/>
              </a:gs>
            </a:gsLst>
            <a:lin ang="5400000" scaled="1"/>
          </a:gradFill>
          <a:latin typeface="+mn-lt"/>
          <a:ea typeface="+mn-ea"/>
          <a:cs typeface="+mn-cs"/>
        </a:defRPr>
      </a:lvl5pPr>
      <a:lvl6pPr marL="2564576" indent="-233143" algn="l" defTabSz="932573" rtl="0" eaLnBrk="1" latinLnBrk="0" hangingPunct="1">
        <a:lnSpc>
          <a:spcPct val="90000"/>
        </a:lnSpc>
        <a:spcBef>
          <a:spcPts val="510"/>
        </a:spcBef>
        <a:buFont typeface="Arial" panose="020B0604020202020204" pitchFamily="34" charset="0"/>
        <a:buChar char="•"/>
        <a:defRPr sz="1904" kern="1200">
          <a:solidFill>
            <a:schemeClr val="tx1"/>
          </a:solidFill>
          <a:latin typeface="+mn-lt"/>
          <a:ea typeface="+mn-ea"/>
          <a:cs typeface="+mn-cs"/>
        </a:defRPr>
      </a:lvl6pPr>
      <a:lvl7pPr marL="3030863" indent="-233143" algn="l" defTabSz="932573" rtl="0" eaLnBrk="1" latinLnBrk="0" hangingPunct="1">
        <a:lnSpc>
          <a:spcPct val="90000"/>
        </a:lnSpc>
        <a:spcBef>
          <a:spcPts val="510"/>
        </a:spcBef>
        <a:buFont typeface="Arial" panose="020B0604020202020204" pitchFamily="34" charset="0"/>
        <a:buChar char="•"/>
        <a:defRPr sz="1904" kern="1200">
          <a:solidFill>
            <a:schemeClr val="tx1"/>
          </a:solidFill>
          <a:latin typeface="+mn-lt"/>
          <a:ea typeface="+mn-ea"/>
          <a:cs typeface="+mn-cs"/>
        </a:defRPr>
      </a:lvl7pPr>
      <a:lvl8pPr marL="3497149" indent="-233143" algn="l" defTabSz="932573" rtl="0" eaLnBrk="1" latinLnBrk="0" hangingPunct="1">
        <a:lnSpc>
          <a:spcPct val="90000"/>
        </a:lnSpc>
        <a:spcBef>
          <a:spcPts val="510"/>
        </a:spcBef>
        <a:buFont typeface="Arial" panose="020B0604020202020204" pitchFamily="34" charset="0"/>
        <a:buChar char="•"/>
        <a:defRPr sz="1904" kern="1200">
          <a:solidFill>
            <a:schemeClr val="tx1"/>
          </a:solidFill>
          <a:latin typeface="+mn-lt"/>
          <a:ea typeface="+mn-ea"/>
          <a:cs typeface="+mn-cs"/>
        </a:defRPr>
      </a:lvl8pPr>
      <a:lvl9pPr marL="3963436" indent="-233143" algn="l" defTabSz="932573" rtl="0" eaLnBrk="1" latinLnBrk="0" hangingPunct="1">
        <a:lnSpc>
          <a:spcPct val="90000"/>
        </a:lnSpc>
        <a:spcBef>
          <a:spcPts val="510"/>
        </a:spcBef>
        <a:buFont typeface="Arial" panose="020B0604020202020204" pitchFamily="34" charset="0"/>
        <a:buChar char="•"/>
        <a:defRPr sz="1904" kern="1200">
          <a:solidFill>
            <a:schemeClr val="tx1"/>
          </a:solidFill>
          <a:latin typeface="+mn-lt"/>
          <a:ea typeface="+mn-ea"/>
          <a:cs typeface="+mn-cs"/>
        </a:defRPr>
      </a:lvl9pPr>
    </p:bodyStyle>
    <p:otherStyle>
      <a:defPPr>
        <a:defRPr lang="en-US"/>
      </a:defPPr>
      <a:lvl1pPr marL="0" algn="l" defTabSz="932573" rtl="0" eaLnBrk="1" latinLnBrk="0" hangingPunct="1">
        <a:defRPr sz="1904" kern="1200">
          <a:solidFill>
            <a:schemeClr val="tx1"/>
          </a:solidFill>
          <a:latin typeface="+mn-lt"/>
          <a:ea typeface="+mn-ea"/>
          <a:cs typeface="+mn-cs"/>
        </a:defRPr>
      </a:lvl1pPr>
      <a:lvl2pPr marL="466287" algn="l" defTabSz="932573" rtl="0" eaLnBrk="1" latinLnBrk="0" hangingPunct="1">
        <a:defRPr sz="1904" kern="1200">
          <a:solidFill>
            <a:schemeClr val="tx1"/>
          </a:solidFill>
          <a:latin typeface="+mn-lt"/>
          <a:ea typeface="+mn-ea"/>
          <a:cs typeface="+mn-cs"/>
        </a:defRPr>
      </a:lvl2pPr>
      <a:lvl3pPr marL="932573" algn="l" defTabSz="932573" rtl="0" eaLnBrk="1" latinLnBrk="0" hangingPunct="1">
        <a:defRPr sz="1904" kern="1200">
          <a:solidFill>
            <a:schemeClr val="tx1"/>
          </a:solidFill>
          <a:latin typeface="+mn-lt"/>
          <a:ea typeface="+mn-ea"/>
          <a:cs typeface="+mn-cs"/>
        </a:defRPr>
      </a:lvl3pPr>
      <a:lvl4pPr marL="1398860" algn="l" defTabSz="932573" rtl="0" eaLnBrk="1" latinLnBrk="0" hangingPunct="1">
        <a:defRPr sz="1904" kern="1200">
          <a:solidFill>
            <a:schemeClr val="tx1"/>
          </a:solidFill>
          <a:latin typeface="+mn-lt"/>
          <a:ea typeface="+mn-ea"/>
          <a:cs typeface="+mn-cs"/>
        </a:defRPr>
      </a:lvl4pPr>
      <a:lvl5pPr marL="1865146" algn="l" defTabSz="932573" rtl="0" eaLnBrk="1" latinLnBrk="0" hangingPunct="1">
        <a:defRPr sz="1904" kern="1200">
          <a:solidFill>
            <a:schemeClr val="tx1"/>
          </a:solidFill>
          <a:latin typeface="+mn-lt"/>
          <a:ea typeface="+mn-ea"/>
          <a:cs typeface="+mn-cs"/>
        </a:defRPr>
      </a:lvl5pPr>
      <a:lvl6pPr marL="2331433" algn="l" defTabSz="932573" rtl="0" eaLnBrk="1" latinLnBrk="0" hangingPunct="1">
        <a:defRPr sz="1904" kern="1200">
          <a:solidFill>
            <a:schemeClr val="tx1"/>
          </a:solidFill>
          <a:latin typeface="+mn-lt"/>
          <a:ea typeface="+mn-ea"/>
          <a:cs typeface="+mn-cs"/>
        </a:defRPr>
      </a:lvl6pPr>
      <a:lvl7pPr marL="2797719" algn="l" defTabSz="932573" rtl="0" eaLnBrk="1" latinLnBrk="0" hangingPunct="1">
        <a:defRPr sz="1904" kern="1200">
          <a:solidFill>
            <a:schemeClr val="tx1"/>
          </a:solidFill>
          <a:latin typeface="+mn-lt"/>
          <a:ea typeface="+mn-ea"/>
          <a:cs typeface="+mn-cs"/>
        </a:defRPr>
      </a:lvl7pPr>
      <a:lvl8pPr marL="3264006" algn="l" defTabSz="932573" rtl="0" eaLnBrk="1" latinLnBrk="0" hangingPunct="1">
        <a:defRPr sz="1904" kern="1200">
          <a:solidFill>
            <a:schemeClr val="tx1"/>
          </a:solidFill>
          <a:latin typeface="+mn-lt"/>
          <a:ea typeface="+mn-ea"/>
          <a:cs typeface="+mn-cs"/>
        </a:defRPr>
      </a:lvl8pPr>
      <a:lvl9pPr marL="3730293" algn="l" defTabSz="932573" rtl="0" eaLnBrk="1" latinLnBrk="0" hangingPunct="1">
        <a:defRPr sz="190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devrain.com/" TargetMode="External"/><Relationship Id="rId2" Type="http://schemas.openxmlformats.org/officeDocument/2006/relationships/notesSlide" Target="../notesSlides/notesSlide1.xml"/><Relationship Id="rId1" Type="http://schemas.openxmlformats.org/officeDocument/2006/relationships/slideLayout" Target="../slideLayouts/slideLayout17.xml"/><Relationship Id="rId4" Type="http://schemas.openxmlformats.org/officeDocument/2006/relationships/hyperlink" Target="mailto:alex.Krakovetskiy@devrain.com" TargetMode="External"/></Relationships>
</file>

<file path=ppt/slides/_rels/slide10.xml.rels><?xml version="1.0" encoding="UTF-8" standalone="yes"?>
<Relationships xmlns="http://schemas.openxmlformats.org/package/2006/relationships"><Relationship Id="rId8" Type="http://schemas.openxmlformats.org/officeDocument/2006/relationships/image" Target="../media/image29.png"/><Relationship Id="rId13" Type="http://schemas.openxmlformats.org/officeDocument/2006/relationships/image" Target="../media/image34.png"/><Relationship Id="rId3" Type="http://schemas.openxmlformats.org/officeDocument/2006/relationships/image" Target="../media/image24.png"/><Relationship Id="rId7" Type="http://schemas.openxmlformats.org/officeDocument/2006/relationships/image" Target="../media/image28.png"/><Relationship Id="rId12" Type="http://schemas.openxmlformats.org/officeDocument/2006/relationships/image" Target="../media/image33.png"/><Relationship Id="rId2" Type="http://schemas.openxmlformats.org/officeDocument/2006/relationships/notesSlide" Target="../notesSlides/notesSlide10.xml"/><Relationship Id="rId1" Type="http://schemas.openxmlformats.org/officeDocument/2006/relationships/slideLayout" Target="../slideLayouts/slideLayout27.xml"/><Relationship Id="rId6" Type="http://schemas.openxmlformats.org/officeDocument/2006/relationships/image" Target="../media/image27.png"/><Relationship Id="rId11" Type="http://schemas.openxmlformats.org/officeDocument/2006/relationships/image" Target="../media/image32.png"/><Relationship Id="rId5" Type="http://schemas.openxmlformats.org/officeDocument/2006/relationships/image" Target="../media/image26.png"/><Relationship Id="rId10" Type="http://schemas.openxmlformats.org/officeDocument/2006/relationships/image" Target="../media/image31.png"/><Relationship Id="rId4" Type="http://schemas.openxmlformats.org/officeDocument/2006/relationships/image" Target="../media/image25.png"/><Relationship Id="rId9" Type="http://schemas.openxmlformats.org/officeDocument/2006/relationships/image" Target="../media/image30.png"/></Relationships>
</file>

<file path=ppt/slides/_rels/slide1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1.xml"/><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image" Target="../media/image36.png"/><Relationship Id="rId7"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67.xml"/><Relationship Id="rId6" Type="http://schemas.openxmlformats.org/officeDocument/2006/relationships/image" Target="../media/image13.png"/><Relationship Id="rId5" Type="http://schemas.openxmlformats.org/officeDocument/2006/relationships/image" Target="../media/image38.png"/><Relationship Id="rId4" Type="http://schemas.openxmlformats.org/officeDocument/2006/relationships/image" Target="../media/image37.png"/></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Microsoft/WinObjC" TargetMode="External"/><Relationship Id="rId2" Type="http://schemas.openxmlformats.org/officeDocument/2006/relationships/notesSlide" Target="../notesSlides/notesSlide16.xml"/><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3" Type="http://schemas.openxmlformats.org/officeDocument/2006/relationships/hyperlink" Target="http://video.ch9.ms/sessions/build/2015/2-692-LG.mp4" TargetMode="External"/><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2.png"/><Relationship Id="rId7"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2.xml"/><Relationship Id="rId6" Type="http://schemas.openxmlformats.org/officeDocument/2006/relationships/image" Target="../media/image14.png"/><Relationship Id="rId5" Type="http://schemas.openxmlformats.org/officeDocument/2006/relationships/image" Target="../media/image13.png"/><Relationship Id="rId4" Type="http://schemas.microsoft.com/office/2007/relationships/hdphoto" Target="../media/hdphoto1.wdp"/><Relationship Id="rId9" Type="http://schemas.openxmlformats.org/officeDocument/2006/relationships/image" Target="../media/image17.png"/></Relationships>
</file>

<file path=ppt/slides/_rels/slide9.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2"/>
          </p:nvPr>
        </p:nvSpPr>
        <p:spPr>
          <a:xfrm>
            <a:off x="274702" y="3954462"/>
            <a:ext cx="9142098" cy="1524000"/>
          </a:xfrm>
        </p:spPr>
        <p:txBody>
          <a:bodyPr/>
          <a:lstStyle/>
          <a:p>
            <a:pPr>
              <a:lnSpc>
                <a:spcPct val="100000"/>
              </a:lnSpc>
            </a:pPr>
            <a:r>
              <a:rPr lang="en-US" b="1" dirty="0" smtClean="0"/>
              <a:t>Oleksandr </a:t>
            </a:r>
            <a:r>
              <a:rPr lang="en-US" b="1" dirty="0" err="1" smtClean="0"/>
              <a:t>Krakovetskyi</a:t>
            </a:r>
            <a:endParaRPr lang="en-US" b="1" dirty="0" smtClean="0"/>
          </a:p>
          <a:p>
            <a:pPr>
              <a:lnSpc>
                <a:spcPct val="100000"/>
              </a:lnSpc>
            </a:pPr>
            <a:r>
              <a:rPr lang="en-US" dirty="0" smtClean="0"/>
              <a:t>CEO, DevRain Solutions</a:t>
            </a:r>
          </a:p>
          <a:p>
            <a:pPr>
              <a:lnSpc>
                <a:spcPct val="100000"/>
              </a:lnSpc>
            </a:pPr>
            <a:r>
              <a:rPr lang="en-US" dirty="0" smtClean="0">
                <a:hlinkClick r:id="rId3"/>
              </a:rPr>
              <a:t>http://devrain.com</a:t>
            </a:r>
            <a:r>
              <a:rPr lang="en-US" dirty="0" smtClean="0"/>
              <a:t> </a:t>
            </a:r>
          </a:p>
          <a:p>
            <a:pPr>
              <a:lnSpc>
                <a:spcPct val="100000"/>
              </a:lnSpc>
            </a:pPr>
            <a:r>
              <a:rPr lang="en-US" dirty="0" smtClean="0">
                <a:hlinkClick r:id="rId4"/>
              </a:rPr>
              <a:t>alex.Krakovetskiy@devrain.com</a:t>
            </a:r>
            <a:r>
              <a:rPr lang="en-US" dirty="0" smtClean="0"/>
              <a:t> </a:t>
            </a:r>
            <a:endParaRPr lang="en-US" dirty="0"/>
          </a:p>
        </p:txBody>
      </p:sp>
      <p:sp>
        <p:nvSpPr>
          <p:cNvPr id="4" name="Title 3"/>
          <p:cNvSpPr>
            <a:spLocks/>
          </p:cNvSpPr>
          <p:nvPr/>
        </p:nvSpPr>
        <p:spPr>
          <a:xfrm>
            <a:off x="274702" y="2117165"/>
            <a:ext cx="11887135" cy="1837298"/>
          </a:xfrm>
          <a:prstGeom prst="rect">
            <a:avLst/>
          </a:prstGeom>
        </p:spPr>
        <p:txBody>
          <a:bodyPr anchor="ctr"/>
          <a:lstStyle/>
          <a:p>
            <a:r>
              <a:rPr lang="en-US" sz="5400" dirty="0">
                <a:gradFill>
                  <a:gsLst>
                    <a:gs pos="0">
                      <a:schemeClr val="tx1"/>
                    </a:gs>
                    <a:gs pos="100000">
                      <a:schemeClr val="tx1"/>
                    </a:gs>
                  </a:gsLst>
                  <a:lin ang="5400000" scaled="1"/>
                </a:gradFill>
                <a:latin typeface="Segoe UI Light"/>
              </a:rPr>
              <a:t>Universal Windows </a:t>
            </a:r>
            <a:r>
              <a:rPr lang="en-US" sz="5400" dirty="0" smtClean="0">
                <a:gradFill>
                  <a:gsLst>
                    <a:gs pos="0">
                      <a:schemeClr val="tx1"/>
                    </a:gs>
                    <a:gs pos="100000">
                      <a:schemeClr val="tx1"/>
                    </a:gs>
                  </a:gsLst>
                  <a:lin ang="5400000" scaled="1"/>
                </a:gradFill>
                <a:latin typeface="Segoe UI Light"/>
              </a:rPr>
              <a:t>Platform</a:t>
            </a:r>
            <a:endParaRPr lang="en-US" sz="6600" dirty="0">
              <a:gradFill>
                <a:gsLst>
                  <a:gs pos="0">
                    <a:schemeClr val="tx1"/>
                  </a:gs>
                  <a:gs pos="100000">
                    <a:schemeClr val="tx1"/>
                  </a:gs>
                </a:gsLst>
                <a:lin ang="5400000" scaled="1"/>
              </a:gradFill>
              <a:latin typeface="Segoe UI Light"/>
            </a:endParaRPr>
          </a:p>
        </p:txBody>
      </p:sp>
    </p:spTree>
    <p:extLst>
      <p:ext uri="{BB962C8B-B14F-4D97-AF65-F5344CB8AC3E}">
        <p14:creationId xmlns:p14="http://schemas.microsoft.com/office/powerpoint/2010/main" val="265066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2" name="Picture 4" descr="Nokia LUMI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7373" y="1363965"/>
            <a:ext cx="2877581" cy="5440804"/>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94824" y="1833230"/>
            <a:ext cx="2532529" cy="4502273"/>
          </a:xfrm>
          <a:prstGeom prst="rect">
            <a:avLst/>
          </a:prstGeom>
        </p:spPr>
      </p:pic>
      <p:sp>
        <p:nvSpPr>
          <p:cNvPr id="5" name="Title 2"/>
          <p:cNvSpPr txBox="1">
            <a:spLocks/>
          </p:cNvSpPr>
          <p:nvPr/>
        </p:nvSpPr>
        <p:spPr>
          <a:xfrm>
            <a:off x="276324" y="210044"/>
            <a:ext cx="11883829" cy="1001543"/>
          </a:xfrm>
          <a:prstGeom prst="rect">
            <a:avLst/>
          </a:prstGeom>
        </p:spPr>
        <p:txBody>
          <a:bodyPr/>
          <a:lstStyle>
            <a:lvl1pPr algn="l" defTabSz="914377" rtl="0" eaLnBrk="1" latinLnBrk="0" hangingPunct="1">
              <a:lnSpc>
                <a:spcPct val="90000"/>
              </a:lnSpc>
              <a:spcBef>
                <a:spcPct val="0"/>
              </a:spcBef>
              <a:buNone/>
              <a:defRPr sz="4267" b="0" kern="1200">
                <a:gradFill>
                  <a:gsLst>
                    <a:gs pos="0">
                      <a:schemeClr val="accent1"/>
                    </a:gs>
                    <a:gs pos="100000">
                      <a:schemeClr val="accent1"/>
                    </a:gs>
                  </a:gsLst>
                  <a:lin ang="5400000" scaled="1"/>
                </a:gradFill>
                <a:latin typeface="+mj-lt"/>
                <a:ea typeface="+mj-ea"/>
                <a:cs typeface="+mj-cs"/>
              </a:defRPr>
            </a:lvl1pPr>
          </a:lstStyle>
          <a:p>
            <a:r>
              <a:rPr lang="en-US" sz="4080">
                <a:gradFill>
                  <a:gsLst>
                    <a:gs pos="0">
                      <a:srgbClr val="0078D7"/>
                    </a:gs>
                    <a:gs pos="100000">
                      <a:srgbClr val="0078D7"/>
                    </a:gs>
                  </a:gsLst>
                  <a:lin ang="5400000" scaled="1"/>
                </a:gradFill>
              </a:rPr>
              <a:t>User experience (cont’d)</a:t>
            </a:r>
            <a:endParaRPr lang="en-US" sz="4080" dirty="0">
              <a:gradFill>
                <a:gsLst>
                  <a:gs pos="0">
                    <a:srgbClr val="00188F"/>
                  </a:gs>
                  <a:gs pos="100000">
                    <a:srgbClr val="00188F"/>
                  </a:gs>
                </a:gsLst>
                <a:lin ang="5400000" scaled="1"/>
              </a:gradFill>
            </a:endParaRPr>
          </a:p>
        </p:txBody>
      </p:sp>
      <p:sp>
        <p:nvSpPr>
          <p:cNvPr id="6" name="Rectangle 77"/>
          <p:cNvSpPr/>
          <p:nvPr/>
        </p:nvSpPr>
        <p:spPr>
          <a:xfrm>
            <a:off x="307880" y="790378"/>
            <a:ext cx="9560181" cy="382254"/>
          </a:xfrm>
          <a:prstGeom prst="rect">
            <a:avLst/>
          </a:prstGeom>
        </p:spPr>
        <p:txBody>
          <a:bodyPr wrap="square">
            <a:spAutoFit/>
          </a:bodyPr>
          <a:lstStyle/>
          <a:p>
            <a:r>
              <a:rPr lang="en-US" sz="1836" dirty="0">
                <a:solidFill>
                  <a:srgbClr val="737373"/>
                </a:solidFill>
              </a:rPr>
              <a:t>Apps built with Project Astoria are Windows apps</a:t>
            </a:r>
          </a:p>
        </p:txBody>
      </p:sp>
      <p:grpSp>
        <p:nvGrpSpPr>
          <p:cNvPr id="21" name="Group 1"/>
          <p:cNvGrpSpPr/>
          <p:nvPr/>
        </p:nvGrpSpPr>
        <p:grpSpPr>
          <a:xfrm>
            <a:off x="4199699" y="3744405"/>
            <a:ext cx="7235451" cy="634440"/>
            <a:chOff x="4085848" y="3261785"/>
            <a:chExt cx="7236477" cy="634529"/>
          </a:xfrm>
        </p:grpSpPr>
        <p:pic>
          <p:nvPicPr>
            <p:cNvPr id="22" name="Picture 3"/>
            <p:cNvPicPr>
              <a:picLocks noChangeAspect="1"/>
            </p:cNvPicPr>
            <p:nvPr/>
          </p:nvPicPr>
          <p:blipFill rotWithShape="1">
            <a:blip r:embed="rId5" cstate="print">
              <a:extLst>
                <a:ext uri="{28A0092B-C50C-407E-A947-70E740481C1C}">
                  <a14:useLocalDpi xmlns:a14="http://schemas.microsoft.com/office/drawing/2010/main" val="0"/>
                </a:ext>
              </a:extLst>
            </a:blip>
            <a:srcRect t="3862" b="87967"/>
            <a:stretch/>
          </p:blipFill>
          <p:spPr>
            <a:xfrm>
              <a:off x="8426725" y="3344862"/>
              <a:ext cx="2895600" cy="420613"/>
            </a:xfrm>
            <a:prstGeom prst="rect">
              <a:avLst/>
            </a:prstGeom>
          </p:spPr>
        </p:pic>
        <p:grpSp>
          <p:nvGrpSpPr>
            <p:cNvPr id="23" name="Group 4"/>
            <p:cNvGrpSpPr/>
            <p:nvPr/>
          </p:nvGrpSpPr>
          <p:grpSpPr>
            <a:xfrm>
              <a:off x="4085848" y="3261785"/>
              <a:ext cx="3679088" cy="634529"/>
              <a:chOff x="2702293" y="2071454"/>
              <a:chExt cx="3679088" cy="634529"/>
            </a:xfrm>
          </p:grpSpPr>
          <p:cxnSp>
            <p:nvCxnSpPr>
              <p:cNvPr id="24" name="Straight Connector 5"/>
              <p:cNvCxnSpPr/>
              <p:nvPr/>
            </p:nvCxnSpPr>
            <p:spPr>
              <a:xfrm>
                <a:off x="2702293" y="2385386"/>
                <a:ext cx="1534744" cy="0"/>
              </a:xfrm>
              <a:prstGeom prst="line">
                <a:avLst/>
              </a:prstGeom>
              <a:ln>
                <a:headEnd type="none"/>
                <a:tailEnd type="none"/>
              </a:ln>
            </p:spPr>
            <p:style>
              <a:lnRef idx="1">
                <a:schemeClr val="accent2"/>
              </a:lnRef>
              <a:fillRef idx="0">
                <a:schemeClr val="accent2"/>
              </a:fillRef>
              <a:effectRef idx="0">
                <a:schemeClr val="accent2"/>
              </a:effectRef>
              <a:fontRef idx="minor">
                <a:schemeClr val="tx1"/>
              </a:fontRef>
            </p:style>
          </p:cxnSp>
          <p:sp>
            <p:nvSpPr>
              <p:cNvPr id="25" name="TextBox 6"/>
              <p:cNvSpPr txBox="1"/>
              <p:nvPr/>
            </p:nvSpPr>
            <p:spPr>
              <a:xfrm>
                <a:off x="4163165" y="2071454"/>
                <a:ext cx="774848" cy="634529"/>
              </a:xfrm>
              <a:prstGeom prst="rect">
                <a:avLst/>
              </a:prstGeom>
              <a:noFill/>
            </p:spPr>
            <p:txBody>
              <a:bodyPr wrap="none" lIns="182854" tIns="146283" rIns="182854" bIns="146283" rtlCol="0">
                <a:spAutoFit/>
              </a:bodyPr>
              <a:lstStyle/>
              <a:p>
                <a:pPr>
                  <a:lnSpc>
                    <a:spcPct val="90000"/>
                  </a:lnSpc>
                  <a:spcAft>
                    <a:spcPts val="600"/>
                  </a:spcAft>
                </a:pPr>
                <a:r>
                  <a:rPr lang="en-US" sz="2400" dirty="0">
                    <a:solidFill>
                      <a:srgbClr val="404040">
                        <a:lumMod val="60000"/>
                        <a:lumOff val="40000"/>
                      </a:srgbClr>
                    </a:solidFill>
                  </a:rPr>
                  <a:t>v/s</a:t>
                </a:r>
              </a:p>
            </p:txBody>
          </p:sp>
          <p:cxnSp>
            <p:nvCxnSpPr>
              <p:cNvPr id="26" name="Straight Connector 7"/>
              <p:cNvCxnSpPr/>
              <p:nvPr/>
            </p:nvCxnSpPr>
            <p:spPr>
              <a:xfrm>
                <a:off x="4846637" y="2385386"/>
                <a:ext cx="1534744" cy="0"/>
              </a:xfrm>
              <a:prstGeom prst="line">
                <a:avLst/>
              </a:prstGeom>
              <a:ln>
                <a:headEnd type="none"/>
                <a:tailEnd type="none"/>
              </a:ln>
            </p:spPr>
            <p:style>
              <a:lnRef idx="1">
                <a:schemeClr val="accent2"/>
              </a:lnRef>
              <a:fillRef idx="0">
                <a:schemeClr val="accent2"/>
              </a:fillRef>
              <a:effectRef idx="0">
                <a:schemeClr val="accent2"/>
              </a:effectRef>
              <a:fontRef idx="minor">
                <a:schemeClr val="tx1"/>
              </a:fontRef>
            </p:style>
          </p:cxnSp>
        </p:grpSp>
      </p:grpSp>
      <p:grpSp>
        <p:nvGrpSpPr>
          <p:cNvPr id="27" name="Group 19"/>
          <p:cNvGrpSpPr/>
          <p:nvPr/>
        </p:nvGrpSpPr>
        <p:grpSpPr>
          <a:xfrm>
            <a:off x="4199699" y="3515715"/>
            <a:ext cx="6476067" cy="1039252"/>
            <a:chOff x="4084651" y="3640998"/>
            <a:chExt cx="6476986" cy="1039399"/>
          </a:xfrm>
        </p:grpSpPr>
        <p:grpSp>
          <p:nvGrpSpPr>
            <p:cNvPr id="28" name="Group 20"/>
            <p:cNvGrpSpPr/>
            <p:nvPr/>
          </p:nvGrpSpPr>
          <p:grpSpPr>
            <a:xfrm>
              <a:off x="9037637" y="3640998"/>
              <a:ext cx="1524000" cy="1039399"/>
              <a:chOff x="5882345" y="6193166"/>
              <a:chExt cx="830808" cy="637871"/>
            </a:xfrm>
          </p:grpSpPr>
          <p:pic>
            <p:nvPicPr>
              <p:cNvPr id="33" name="Picture 25"/>
              <p:cNvPicPr>
                <a:picLocks noChangeAspect="1"/>
              </p:cNvPicPr>
              <p:nvPr/>
            </p:nvPicPr>
            <p:blipFill rotWithShape="1">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t="29167" r="73951" b="59584"/>
              <a:stretch/>
            </p:blipFill>
            <p:spPr>
              <a:xfrm>
                <a:off x="5882345" y="6193166"/>
                <a:ext cx="830808" cy="637871"/>
              </a:xfrm>
              <a:prstGeom prst="rect">
                <a:avLst/>
              </a:prstGeom>
            </p:spPr>
          </p:pic>
          <p:sp>
            <p:nvSpPr>
              <p:cNvPr id="34" name="Rectangle 26"/>
              <p:cNvSpPr/>
              <p:nvPr/>
            </p:nvSpPr>
            <p:spPr>
              <a:xfrm>
                <a:off x="6413236" y="6356637"/>
                <a:ext cx="103119" cy="90435"/>
              </a:xfrm>
              <a:prstGeom prst="rect">
                <a:avLst/>
              </a:prstGeom>
              <a:solidFill>
                <a:srgbClr val="FBFC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5" name="Rectangle 27"/>
              <p:cNvSpPr/>
              <p:nvPr/>
            </p:nvSpPr>
            <p:spPr>
              <a:xfrm>
                <a:off x="6086011" y="6354864"/>
                <a:ext cx="125934" cy="90435"/>
              </a:xfrm>
              <a:prstGeom prst="rect">
                <a:avLst/>
              </a:prstGeom>
              <a:solidFill>
                <a:srgbClr val="FBFC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grpSp>
          <p:nvGrpSpPr>
            <p:cNvPr id="29" name="Group 21"/>
            <p:cNvGrpSpPr/>
            <p:nvPr/>
          </p:nvGrpSpPr>
          <p:grpSpPr>
            <a:xfrm>
              <a:off x="4084651" y="3871173"/>
              <a:ext cx="3679088" cy="634529"/>
              <a:chOff x="2702293" y="2071454"/>
              <a:chExt cx="3679088" cy="634529"/>
            </a:xfrm>
          </p:grpSpPr>
          <p:cxnSp>
            <p:nvCxnSpPr>
              <p:cNvPr id="30" name="Straight Connector 22"/>
              <p:cNvCxnSpPr/>
              <p:nvPr/>
            </p:nvCxnSpPr>
            <p:spPr>
              <a:xfrm>
                <a:off x="2702293" y="2385386"/>
                <a:ext cx="1534744" cy="0"/>
              </a:xfrm>
              <a:prstGeom prst="line">
                <a:avLst/>
              </a:prstGeom>
              <a:ln>
                <a:headEnd type="none"/>
                <a:tailEnd type="none"/>
              </a:ln>
            </p:spPr>
            <p:style>
              <a:lnRef idx="1">
                <a:schemeClr val="accent2"/>
              </a:lnRef>
              <a:fillRef idx="0">
                <a:schemeClr val="accent2"/>
              </a:fillRef>
              <a:effectRef idx="0">
                <a:schemeClr val="accent2"/>
              </a:effectRef>
              <a:fontRef idx="minor">
                <a:schemeClr val="tx1"/>
              </a:fontRef>
            </p:style>
          </p:cxnSp>
          <p:sp>
            <p:nvSpPr>
              <p:cNvPr id="31" name="TextBox 23"/>
              <p:cNvSpPr txBox="1"/>
              <p:nvPr/>
            </p:nvSpPr>
            <p:spPr>
              <a:xfrm>
                <a:off x="4163165" y="2071454"/>
                <a:ext cx="774848" cy="634529"/>
              </a:xfrm>
              <a:prstGeom prst="rect">
                <a:avLst/>
              </a:prstGeom>
              <a:noFill/>
            </p:spPr>
            <p:txBody>
              <a:bodyPr wrap="none" lIns="182854" tIns="146283" rIns="182854" bIns="146283" rtlCol="0">
                <a:spAutoFit/>
              </a:bodyPr>
              <a:lstStyle/>
              <a:p>
                <a:pPr>
                  <a:lnSpc>
                    <a:spcPct val="90000"/>
                  </a:lnSpc>
                  <a:spcAft>
                    <a:spcPts val="600"/>
                  </a:spcAft>
                </a:pPr>
                <a:r>
                  <a:rPr lang="en-US" sz="2400" dirty="0">
                    <a:solidFill>
                      <a:srgbClr val="404040">
                        <a:lumMod val="60000"/>
                        <a:lumOff val="40000"/>
                      </a:srgbClr>
                    </a:solidFill>
                  </a:rPr>
                  <a:t>v/s</a:t>
                </a:r>
              </a:p>
            </p:txBody>
          </p:sp>
          <p:cxnSp>
            <p:nvCxnSpPr>
              <p:cNvPr id="32" name="Straight Connector 24"/>
              <p:cNvCxnSpPr/>
              <p:nvPr/>
            </p:nvCxnSpPr>
            <p:spPr>
              <a:xfrm>
                <a:off x="4846637" y="2385386"/>
                <a:ext cx="1534744" cy="0"/>
              </a:xfrm>
              <a:prstGeom prst="line">
                <a:avLst/>
              </a:prstGeom>
              <a:ln>
                <a:headEnd type="none"/>
                <a:tailEnd type="none"/>
              </a:ln>
            </p:spPr>
            <p:style>
              <a:lnRef idx="1">
                <a:schemeClr val="accent2"/>
              </a:lnRef>
              <a:fillRef idx="0">
                <a:schemeClr val="accent2"/>
              </a:fillRef>
              <a:effectRef idx="0">
                <a:schemeClr val="accent2"/>
              </a:effectRef>
              <a:fontRef idx="minor">
                <a:schemeClr val="tx1"/>
              </a:fontRef>
            </p:style>
          </p:cxnSp>
        </p:grpSp>
      </p:grpSp>
      <p:grpSp>
        <p:nvGrpSpPr>
          <p:cNvPr id="36" name="Group 64"/>
          <p:cNvGrpSpPr/>
          <p:nvPr/>
        </p:nvGrpSpPr>
        <p:grpSpPr>
          <a:xfrm>
            <a:off x="4199699" y="3744407"/>
            <a:ext cx="6273995" cy="634440"/>
            <a:chOff x="4089417" y="5774194"/>
            <a:chExt cx="6274885" cy="634529"/>
          </a:xfrm>
        </p:grpSpPr>
        <p:pic>
          <p:nvPicPr>
            <p:cNvPr id="37" name="Picture 65"/>
            <p:cNvPicPr>
              <a:picLocks noChangeAspect="1"/>
            </p:cNvPicPr>
            <p:nvPr/>
          </p:nvPicPr>
          <p:blipFill>
            <a:blip r:embed="rId7"/>
            <a:stretch>
              <a:fillRect/>
            </a:stretch>
          </p:blipFill>
          <p:spPr>
            <a:xfrm>
              <a:off x="9297502" y="5810755"/>
              <a:ext cx="1066800" cy="513645"/>
            </a:xfrm>
            <a:prstGeom prst="rect">
              <a:avLst/>
            </a:prstGeom>
          </p:spPr>
        </p:pic>
        <p:grpSp>
          <p:nvGrpSpPr>
            <p:cNvPr id="38" name="Group 66"/>
            <p:cNvGrpSpPr/>
            <p:nvPr/>
          </p:nvGrpSpPr>
          <p:grpSpPr>
            <a:xfrm>
              <a:off x="4089417" y="5774194"/>
              <a:ext cx="3679088" cy="634529"/>
              <a:chOff x="2702293" y="2071454"/>
              <a:chExt cx="3679088" cy="634529"/>
            </a:xfrm>
          </p:grpSpPr>
          <p:cxnSp>
            <p:nvCxnSpPr>
              <p:cNvPr id="39" name="Straight Connector 67"/>
              <p:cNvCxnSpPr/>
              <p:nvPr/>
            </p:nvCxnSpPr>
            <p:spPr>
              <a:xfrm>
                <a:off x="2702293" y="2385386"/>
                <a:ext cx="1534744" cy="0"/>
              </a:xfrm>
              <a:prstGeom prst="line">
                <a:avLst/>
              </a:prstGeom>
              <a:ln>
                <a:headEnd type="none"/>
                <a:tailEnd type="none"/>
              </a:ln>
            </p:spPr>
            <p:style>
              <a:lnRef idx="1">
                <a:schemeClr val="accent2"/>
              </a:lnRef>
              <a:fillRef idx="0">
                <a:schemeClr val="accent2"/>
              </a:fillRef>
              <a:effectRef idx="0">
                <a:schemeClr val="accent2"/>
              </a:effectRef>
              <a:fontRef idx="minor">
                <a:schemeClr val="tx1"/>
              </a:fontRef>
            </p:style>
          </p:cxnSp>
          <p:sp>
            <p:nvSpPr>
              <p:cNvPr id="40" name="TextBox 68"/>
              <p:cNvSpPr txBox="1"/>
              <p:nvPr/>
            </p:nvSpPr>
            <p:spPr>
              <a:xfrm>
                <a:off x="4163165" y="2071454"/>
                <a:ext cx="774848" cy="634529"/>
              </a:xfrm>
              <a:prstGeom prst="rect">
                <a:avLst/>
              </a:prstGeom>
              <a:noFill/>
            </p:spPr>
            <p:txBody>
              <a:bodyPr wrap="none" lIns="182854" tIns="146283" rIns="182854" bIns="146283" rtlCol="0">
                <a:spAutoFit/>
              </a:bodyPr>
              <a:lstStyle/>
              <a:p>
                <a:pPr>
                  <a:lnSpc>
                    <a:spcPct val="90000"/>
                  </a:lnSpc>
                  <a:spcAft>
                    <a:spcPts val="600"/>
                  </a:spcAft>
                </a:pPr>
                <a:r>
                  <a:rPr lang="en-US" sz="2400" dirty="0">
                    <a:solidFill>
                      <a:srgbClr val="404040">
                        <a:lumMod val="60000"/>
                        <a:lumOff val="40000"/>
                      </a:srgbClr>
                    </a:solidFill>
                  </a:rPr>
                  <a:t>v/s</a:t>
                </a:r>
              </a:p>
            </p:txBody>
          </p:sp>
          <p:cxnSp>
            <p:nvCxnSpPr>
              <p:cNvPr id="41" name="Straight Connector 69"/>
              <p:cNvCxnSpPr/>
              <p:nvPr/>
            </p:nvCxnSpPr>
            <p:spPr>
              <a:xfrm>
                <a:off x="4846637" y="2385386"/>
                <a:ext cx="1534744" cy="0"/>
              </a:xfrm>
              <a:prstGeom prst="line">
                <a:avLst/>
              </a:prstGeom>
              <a:ln>
                <a:headEnd type="none"/>
                <a:tailEnd type="none"/>
              </a:ln>
            </p:spPr>
            <p:style>
              <a:lnRef idx="1">
                <a:schemeClr val="accent2"/>
              </a:lnRef>
              <a:fillRef idx="0">
                <a:schemeClr val="accent2"/>
              </a:fillRef>
              <a:effectRef idx="0">
                <a:schemeClr val="accent2"/>
              </a:effectRef>
              <a:fontRef idx="minor">
                <a:schemeClr val="tx1"/>
              </a:fontRef>
            </p:style>
          </p:cxnSp>
        </p:grpSp>
      </p:grpSp>
      <p:sp>
        <p:nvSpPr>
          <p:cNvPr id="46" name="Rectangle 45"/>
          <p:cNvSpPr/>
          <p:nvPr/>
        </p:nvSpPr>
        <p:spPr bwMode="auto">
          <a:xfrm>
            <a:off x="10782830" y="144938"/>
            <a:ext cx="1550959" cy="3784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t" anchorCtr="0"/>
          <a:lstStyle/>
          <a:p>
            <a:pPr algn="ctr" defTabSz="932227"/>
            <a:r>
              <a:rPr lang="en-US" sz="1399" dirty="0">
                <a:solidFill>
                  <a:srgbClr val="FFFFFF"/>
                </a:solidFill>
                <a:latin typeface="Segoe UI Light"/>
                <a:ea typeface="Segoe UI" pitchFamily="34" charset="0"/>
                <a:cs typeface="Segoe UI" pitchFamily="34" charset="0"/>
              </a:rPr>
              <a:t>User experience</a:t>
            </a:r>
          </a:p>
        </p:txBody>
      </p:sp>
      <p:sp>
        <p:nvSpPr>
          <p:cNvPr id="47" name="Rectangle 46"/>
          <p:cNvSpPr/>
          <p:nvPr/>
        </p:nvSpPr>
        <p:spPr bwMode="auto">
          <a:xfrm>
            <a:off x="10782830" y="604401"/>
            <a:ext cx="1550959" cy="378460"/>
          </a:xfrm>
          <a:prstGeom prst="rect">
            <a:avLst/>
          </a:prstGeom>
          <a:solidFill>
            <a:schemeClr val="accent1">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t" anchorCtr="0"/>
          <a:lstStyle/>
          <a:p>
            <a:pPr algn="ctr" defTabSz="932227"/>
            <a:r>
              <a:rPr lang="en-US" sz="1399" dirty="0">
                <a:solidFill>
                  <a:srgbClr val="FFFFFF"/>
                </a:solidFill>
                <a:latin typeface="Segoe UI Light"/>
                <a:ea typeface="Segoe UI" pitchFamily="34" charset="0"/>
                <a:cs typeface="Segoe UI" pitchFamily="34" charset="0"/>
              </a:rPr>
              <a:t>Cloud services</a:t>
            </a:r>
          </a:p>
        </p:txBody>
      </p:sp>
      <p:sp>
        <p:nvSpPr>
          <p:cNvPr id="48" name="Rectangle 47"/>
          <p:cNvSpPr/>
          <p:nvPr/>
        </p:nvSpPr>
        <p:spPr bwMode="auto">
          <a:xfrm>
            <a:off x="10782828" y="1060056"/>
            <a:ext cx="1550959" cy="378460"/>
          </a:xfrm>
          <a:prstGeom prst="rect">
            <a:avLst/>
          </a:prstGeom>
          <a:solidFill>
            <a:schemeClr val="accent1">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t" anchorCtr="0"/>
          <a:lstStyle/>
          <a:p>
            <a:pPr algn="ctr" defTabSz="932227"/>
            <a:r>
              <a:rPr lang="en-US" sz="1399" dirty="0">
                <a:solidFill>
                  <a:srgbClr val="FFFFFF"/>
                </a:solidFill>
                <a:latin typeface="Segoe UI Light"/>
                <a:ea typeface="Segoe UI" pitchFamily="34" charset="0"/>
                <a:cs typeface="Segoe UI" pitchFamily="34" charset="0"/>
              </a:rPr>
              <a:t>Platform</a:t>
            </a:r>
          </a:p>
        </p:txBody>
      </p:sp>
      <p:pic>
        <p:nvPicPr>
          <p:cNvPr id="4" name="Picture 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94824" y="1833230"/>
            <a:ext cx="2530243" cy="4498210"/>
          </a:xfrm>
          <a:prstGeom prst="rect">
            <a:avLst/>
          </a:prstGeom>
        </p:spPr>
      </p:pic>
      <p:pic>
        <p:nvPicPr>
          <p:cNvPr id="7" name="Picture 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194166" y="1832531"/>
            <a:ext cx="2531558" cy="4501711"/>
          </a:xfrm>
          <a:prstGeom prst="rect">
            <a:avLst/>
          </a:prstGeom>
        </p:spPr>
      </p:pic>
      <p:pic>
        <p:nvPicPr>
          <p:cNvPr id="10" name="Picture 9"/>
          <p:cNvPicPr>
            <a:picLocks noChangeAspect="1"/>
          </p:cNvPicPr>
          <p:nvPr/>
        </p:nvPicPr>
        <p:blipFill rotWithShape="1">
          <a:blip r:embed="rId10">
            <a:extLst>
              <a:ext uri="{28A0092B-C50C-407E-A947-70E740481C1C}">
                <a14:useLocalDpi xmlns:a14="http://schemas.microsoft.com/office/drawing/2010/main" val="0"/>
              </a:ext>
            </a:extLst>
          </a:blip>
          <a:srcRect t="3088"/>
          <a:stretch/>
        </p:blipFill>
        <p:spPr>
          <a:xfrm>
            <a:off x="1189037" y="1973262"/>
            <a:ext cx="2536029" cy="4357686"/>
          </a:xfrm>
          <a:prstGeom prst="rect">
            <a:avLst/>
          </a:prstGeom>
        </p:spPr>
      </p:pic>
      <p:pic>
        <p:nvPicPr>
          <p:cNvPr id="11" name="Picture 10"/>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190213" y="1831361"/>
            <a:ext cx="2532529" cy="4502273"/>
          </a:xfrm>
          <a:prstGeom prst="rect">
            <a:avLst/>
          </a:prstGeom>
        </p:spPr>
      </p:pic>
      <p:pic>
        <p:nvPicPr>
          <p:cNvPr id="15" name="Picture 14"/>
          <p:cNvPicPr>
            <a:picLocks/>
          </p:cNvPicPr>
          <p:nvPr/>
        </p:nvPicPr>
        <p:blipFill>
          <a:blip r:embed="rId12">
            <a:extLst>
              <a:ext uri="{28A0092B-C50C-407E-A947-70E740481C1C}">
                <a14:useLocalDpi xmlns:a14="http://schemas.microsoft.com/office/drawing/2010/main" val="0"/>
              </a:ext>
            </a:extLst>
          </a:blip>
          <a:stretch>
            <a:fillRect/>
          </a:stretch>
        </p:blipFill>
        <p:spPr>
          <a:xfrm>
            <a:off x="1189037" y="1828559"/>
            <a:ext cx="2540639" cy="4502389"/>
          </a:xfrm>
          <a:prstGeom prst="rect">
            <a:avLst/>
          </a:prstGeom>
        </p:spPr>
      </p:pic>
      <p:pic>
        <p:nvPicPr>
          <p:cNvPr id="16" name="Picture 15"/>
          <p:cNvPicPr>
            <a:picLocks/>
          </p:cNvPicPr>
          <p:nvPr/>
        </p:nvPicPr>
        <p:blipFill>
          <a:blip r:embed="rId13">
            <a:extLst>
              <a:ext uri="{28A0092B-C50C-407E-A947-70E740481C1C}">
                <a14:useLocalDpi xmlns:a14="http://schemas.microsoft.com/office/drawing/2010/main" val="0"/>
              </a:ext>
            </a:extLst>
          </a:blip>
          <a:stretch>
            <a:fillRect/>
          </a:stretch>
        </p:blipFill>
        <p:spPr>
          <a:xfrm>
            <a:off x="1189036" y="1824004"/>
            <a:ext cx="2540640" cy="4505653"/>
          </a:xfrm>
          <a:prstGeom prst="rect">
            <a:avLst/>
          </a:prstGeom>
        </p:spPr>
      </p:pic>
      <p:sp>
        <p:nvSpPr>
          <p:cNvPr id="42" name="Oval 41"/>
          <p:cNvSpPr/>
          <p:nvPr/>
        </p:nvSpPr>
        <p:spPr bwMode="auto">
          <a:xfrm>
            <a:off x="903990" y="4259155"/>
            <a:ext cx="755595" cy="755595"/>
          </a:xfrm>
          <a:prstGeom prst="ellipse">
            <a:avLst/>
          </a:prstGeom>
          <a:solidFill>
            <a:srgbClr val="FFFF00">
              <a:alpha val="20000"/>
            </a:srgbClr>
          </a:solidFill>
          <a:ln>
            <a:solidFill>
              <a:srgbClr val="FFFF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2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0987728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right)">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left)">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fade">
                                      <p:cBhvr>
                                        <p:cTn id="22" dur="500"/>
                                        <p:tgtEl>
                                          <p:spTgt spid="2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27"/>
                                        </p:tgtEl>
                                      </p:cBhvr>
                                    </p:animEffect>
                                    <p:set>
                                      <p:cBhvr>
                                        <p:cTn id="27" dur="1" fill="hold">
                                          <p:stCondLst>
                                            <p:cond delay="499"/>
                                          </p:stCondLst>
                                        </p:cTn>
                                        <p:tgtEl>
                                          <p:spTgt spid="27"/>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fade">
                                      <p:cBhvr>
                                        <p:cTn id="37" dur="500"/>
                                        <p:tgtEl>
                                          <p:spTgt spid="21"/>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nodeType="clickEffect">
                                  <p:stCondLst>
                                    <p:cond delay="0"/>
                                  </p:stCondLst>
                                  <p:childTnLst>
                                    <p:animEffect transition="out" filter="fade">
                                      <p:cBhvr>
                                        <p:cTn id="41" dur="500"/>
                                        <p:tgtEl>
                                          <p:spTgt spid="21"/>
                                        </p:tgtEl>
                                      </p:cBhvr>
                                    </p:animEffect>
                                    <p:set>
                                      <p:cBhvr>
                                        <p:cTn id="42" dur="1" fill="hold">
                                          <p:stCondLst>
                                            <p:cond delay="499"/>
                                          </p:stCondLst>
                                        </p:cTn>
                                        <p:tgtEl>
                                          <p:spTgt spid="21"/>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6"/>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2"/>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0" presetClass="exit" presetSubtype="0" fill="hold" nodeType="clickEffect">
                                  <p:stCondLst>
                                    <p:cond delay="0"/>
                                  </p:stCondLst>
                                  <p:childTnLst>
                                    <p:animEffect transition="out" filter="fade">
                                      <p:cBhvr>
                                        <p:cTn id="56" dur="500"/>
                                        <p:tgtEl>
                                          <p:spTgt spid="36"/>
                                        </p:tgtEl>
                                      </p:cBhvr>
                                    </p:animEffect>
                                    <p:set>
                                      <p:cBhvr>
                                        <p:cTn id="57" dur="1" fill="hold">
                                          <p:stCondLst>
                                            <p:cond delay="499"/>
                                          </p:stCondLst>
                                        </p:cTn>
                                        <p:tgtEl>
                                          <p:spTgt spid="36"/>
                                        </p:tgtEl>
                                        <p:attrNameLst>
                                          <p:attrName>style.visibility</p:attrName>
                                        </p:attrNameLst>
                                      </p:cBhvr>
                                      <p:to>
                                        <p:strVal val="hidden"/>
                                      </p:to>
                                    </p:set>
                                  </p:childTnLst>
                                </p:cTn>
                              </p:par>
                              <p:par>
                                <p:cTn id="58" presetID="10" presetClass="exit" presetSubtype="0" fill="hold" grpId="1" nodeType="withEffect">
                                  <p:stCondLst>
                                    <p:cond delay="0"/>
                                  </p:stCondLst>
                                  <p:childTnLst>
                                    <p:animEffect transition="out" filter="fade">
                                      <p:cBhvr>
                                        <p:cTn id="59" dur="500"/>
                                        <p:tgtEl>
                                          <p:spTgt spid="42"/>
                                        </p:tgtEl>
                                      </p:cBhvr>
                                    </p:animEffect>
                                    <p:set>
                                      <p:cBhvr>
                                        <p:cTn id="60" dur="1" fill="hold">
                                          <p:stCondLst>
                                            <p:cond delay="499"/>
                                          </p:stCondLst>
                                        </p:cTn>
                                        <p:tgtEl>
                                          <p:spTgt spid="42"/>
                                        </p:tgtEl>
                                        <p:attrNameLst>
                                          <p:attrName>style.visibility</p:attrName>
                                        </p:attrNameLst>
                                      </p:cBhvr>
                                      <p:to>
                                        <p:strVal val="hidden"/>
                                      </p:to>
                                    </p:set>
                                  </p:childTnLst>
                                </p:cTn>
                              </p:par>
                            </p:childTnLst>
                          </p:cTn>
                        </p:par>
                        <p:par>
                          <p:cTn id="61" fill="hold">
                            <p:stCondLst>
                              <p:cond delay="500"/>
                            </p:stCondLst>
                            <p:childTnLst>
                              <p:par>
                                <p:cTn id="62" presetID="10" presetClass="entr" presetSubtype="0" fill="hold" nodeType="afterEffect">
                                  <p:stCondLst>
                                    <p:cond delay="0"/>
                                  </p:stCondLst>
                                  <p:childTnLst>
                                    <p:set>
                                      <p:cBhvr>
                                        <p:cTn id="63" dur="1" fill="hold">
                                          <p:stCondLst>
                                            <p:cond delay="0"/>
                                          </p:stCondLst>
                                        </p:cTn>
                                        <p:tgtEl>
                                          <p:spTgt spid="16"/>
                                        </p:tgtEl>
                                        <p:attrNameLst>
                                          <p:attrName>style.visibility</p:attrName>
                                        </p:attrNameLst>
                                      </p:cBhvr>
                                      <p:to>
                                        <p:strVal val="visible"/>
                                      </p:to>
                                    </p:set>
                                    <p:animEffect transition="in" filter="fade">
                                      <p:cBhvr>
                                        <p:cTn id="6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2"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1"/>
          <p:cNvGraphicFramePr>
            <a:graphicFrameLocks noGrp="1"/>
          </p:cNvGraphicFramePr>
          <p:nvPr>
            <p:extLst/>
          </p:nvPr>
        </p:nvGraphicFramePr>
        <p:xfrm>
          <a:off x="1431278" y="1734408"/>
          <a:ext cx="2961882" cy="5243201"/>
        </p:xfrm>
        <a:graphic>
          <a:graphicData uri="http://schemas.openxmlformats.org/drawingml/2006/table">
            <a:tbl>
              <a:tblPr firstRow="1" bandRow="1"/>
              <a:tblGrid>
                <a:gridCol w="2961882">
                  <a:extLst>
                    <a:ext uri="{9D8B030D-6E8A-4147-A177-3AD203B41FA5}">
                      <a16:colId xmlns="" xmlns:a16="http://schemas.microsoft.com/office/drawing/2014/main" val="20001"/>
                    </a:ext>
                  </a:extLst>
                </a:gridCol>
              </a:tblGrid>
              <a:tr h="612489">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algn="l" defTabSz="914400" rtl="0" eaLnBrk="1" latinLnBrk="0" hangingPunct="1"/>
                      <a:r>
                        <a:rPr lang="en-US" sz="2000" kern="1200" dirty="0" smtClean="0">
                          <a:solidFill>
                            <a:schemeClr val="bg1"/>
                          </a:solidFill>
                          <a:latin typeface="+mn-lt"/>
                        </a:rPr>
                        <a:t>Microsoft Services</a:t>
                      </a:r>
                      <a:endParaRPr lang="en-GB" sz="2000" b="1" kern="1200" dirty="0">
                        <a:solidFill>
                          <a:schemeClr val="bg1"/>
                        </a:solidFill>
                        <a:latin typeface="+mn-lt"/>
                        <a:ea typeface="+mn-ea"/>
                        <a:cs typeface="Segoe WP Light" panose="020B0502040204020203" pitchFamily="34" charset="0"/>
                      </a:endParaRPr>
                    </a:p>
                  </a:txBody>
                  <a:tcPr marL="139891" marR="139891" marT="27978" marB="55956"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lnTlToBr w="12700" cmpd="sng">
                      <a:noFill/>
                      <a:prstDash val="solid"/>
                    </a:lnTlToBr>
                    <a:lnBlToTr w="12700" cmpd="sng">
                      <a:noFill/>
                      <a:prstDash val="solid"/>
                    </a:lnBlToTr>
                    <a:solidFill>
                      <a:srgbClr val="00188F"/>
                    </a:solidFill>
                  </a:tcPr>
                </a:tc>
                <a:extLst>
                  <a:ext uri="{0D108BD9-81ED-4DB2-BD59-A6C34878D82A}">
                    <a16:rowId xmlns="" xmlns:a16="http://schemas.microsoft.com/office/drawing/2014/main" val="10000"/>
                  </a:ext>
                </a:extLst>
              </a:tr>
              <a:tr h="416378">
                <a:tc>
                  <a:txBody>
                    <a:bodyPr/>
                    <a:lstStyle>
                      <a:lvl1pPr marL="0" algn="l" defTabSz="914378" rtl="0" eaLnBrk="1" latinLnBrk="0" hangingPunct="1">
                        <a:defRPr sz="1800" kern="1200">
                          <a:solidFill>
                            <a:schemeClr val="dk1"/>
                          </a:solidFill>
                          <a:latin typeface="Segoe Pro"/>
                        </a:defRPr>
                      </a:lvl1pPr>
                      <a:lvl2pPr marL="457189" algn="l" defTabSz="914378" rtl="0" eaLnBrk="1" latinLnBrk="0" hangingPunct="1">
                        <a:defRPr sz="1800" kern="1200">
                          <a:solidFill>
                            <a:schemeClr val="dk1"/>
                          </a:solidFill>
                          <a:latin typeface="Segoe Pro"/>
                        </a:defRPr>
                      </a:lvl2pPr>
                      <a:lvl3pPr marL="914378" algn="l" defTabSz="914378" rtl="0" eaLnBrk="1" latinLnBrk="0" hangingPunct="1">
                        <a:defRPr sz="1800" kern="1200">
                          <a:solidFill>
                            <a:schemeClr val="dk1"/>
                          </a:solidFill>
                          <a:latin typeface="Segoe Pro"/>
                        </a:defRPr>
                      </a:lvl3pPr>
                      <a:lvl4pPr marL="1371566" algn="l" defTabSz="914378" rtl="0" eaLnBrk="1" latinLnBrk="0" hangingPunct="1">
                        <a:defRPr sz="1800" kern="1200">
                          <a:solidFill>
                            <a:schemeClr val="dk1"/>
                          </a:solidFill>
                          <a:latin typeface="Segoe Pro"/>
                        </a:defRPr>
                      </a:lvl4pPr>
                      <a:lvl5pPr marL="1828754" algn="l" defTabSz="914378" rtl="0" eaLnBrk="1" latinLnBrk="0" hangingPunct="1">
                        <a:defRPr sz="1800" kern="1200">
                          <a:solidFill>
                            <a:schemeClr val="dk1"/>
                          </a:solidFill>
                          <a:latin typeface="Segoe Pro"/>
                        </a:defRPr>
                      </a:lvl5pPr>
                      <a:lvl6pPr marL="2285943" algn="l" defTabSz="914378" rtl="0" eaLnBrk="1" latinLnBrk="0" hangingPunct="1">
                        <a:defRPr sz="1800" kern="1200">
                          <a:solidFill>
                            <a:schemeClr val="dk1"/>
                          </a:solidFill>
                          <a:latin typeface="Segoe Pro"/>
                        </a:defRPr>
                      </a:lvl6pPr>
                      <a:lvl7pPr marL="2743132" algn="l" defTabSz="914378" rtl="0" eaLnBrk="1" latinLnBrk="0" hangingPunct="1">
                        <a:defRPr sz="1800" kern="1200">
                          <a:solidFill>
                            <a:schemeClr val="dk1"/>
                          </a:solidFill>
                          <a:latin typeface="Segoe Pro"/>
                        </a:defRPr>
                      </a:lvl7pPr>
                      <a:lvl8pPr marL="3200320" algn="l" defTabSz="914378" rtl="0" eaLnBrk="1" latinLnBrk="0" hangingPunct="1">
                        <a:defRPr sz="1800" kern="1200">
                          <a:solidFill>
                            <a:schemeClr val="dk1"/>
                          </a:solidFill>
                          <a:latin typeface="Segoe Pro"/>
                        </a:defRPr>
                      </a:lvl8pPr>
                      <a:lvl9pPr marL="3657509" algn="l" defTabSz="914378" rtl="0" eaLnBrk="1" latinLnBrk="0" hangingPunct="1">
                        <a:defRPr sz="1800" kern="1200">
                          <a:solidFill>
                            <a:schemeClr val="dk1"/>
                          </a:solidFill>
                          <a:latin typeface="Segoe Pro"/>
                        </a:defRPr>
                      </a:lvl9pPr>
                    </a:lstStyle>
                    <a:p>
                      <a:pPr marL="0" indent="0" algn="l" defTabSz="914378" rtl="0" eaLnBrk="1" latinLnBrk="0" hangingPunct="1">
                        <a:lnSpc>
                          <a:spcPct val="100000"/>
                        </a:lnSpc>
                        <a:spcBef>
                          <a:spcPts val="0"/>
                        </a:spcBef>
                        <a:spcAft>
                          <a:spcPts val="0"/>
                        </a:spcAft>
                        <a:buFont typeface="+mj-lt"/>
                        <a:buNone/>
                      </a:pPr>
                      <a:r>
                        <a:rPr lang="en-US" sz="1600" kern="1200" dirty="0" smtClean="0">
                          <a:solidFill>
                            <a:schemeClr val="dk1"/>
                          </a:solidFill>
                          <a:latin typeface="+mn-lt"/>
                          <a:ea typeface="+mn-ea"/>
                          <a:cs typeface="+mn-cs"/>
                        </a:rPr>
                        <a:t>AppInsights</a:t>
                      </a:r>
                      <a:endParaRPr lang="en-US" sz="1600" kern="1200" dirty="0">
                        <a:solidFill>
                          <a:schemeClr val="dk1"/>
                        </a:solidFill>
                        <a:latin typeface="+mn-lt"/>
                        <a:ea typeface="+mn-ea"/>
                        <a:cs typeface="+mn-cs"/>
                      </a:endParaRPr>
                    </a:p>
                  </a:txBody>
                  <a:tcPr marL="139891" marR="139891" marT="46630" marB="46630"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6350" cap="flat" cmpd="sng" algn="ctr">
                      <a:solidFill>
                        <a:schemeClr val="tx1">
                          <a:lumMod val="60000"/>
                          <a:lumOff val="4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1"/>
                  </a:ext>
                </a:extLst>
              </a:tr>
              <a:tr h="582187">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lgn="l" defTabSz="914378" rtl="0" eaLnBrk="1" latinLnBrk="0" hangingPunct="1">
                        <a:lnSpc>
                          <a:spcPct val="100000"/>
                        </a:lnSpc>
                        <a:spcBef>
                          <a:spcPts val="0"/>
                        </a:spcBef>
                        <a:spcAft>
                          <a:spcPts val="0"/>
                        </a:spcAft>
                        <a:buFont typeface="+mj-lt"/>
                        <a:buNone/>
                      </a:pPr>
                      <a:r>
                        <a:rPr lang="en-US" sz="1600" kern="1200" dirty="0" smtClean="0">
                          <a:solidFill>
                            <a:schemeClr val="dk1"/>
                          </a:solidFill>
                          <a:latin typeface="+mn-lt"/>
                          <a:ea typeface="+mn-ea"/>
                          <a:cs typeface="+mn-cs"/>
                        </a:rPr>
                        <a:t>MS Ads</a:t>
                      </a:r>
                      <a:endParaRPr lang="en-US" sz="1600" kern="1200" dirty="0">
                        <a:solidFill>
                          <a:schemeClr val="dk1"/>
                        </a:solidFill>
                        <a:latin typeface="+mn-lt"/>
                        <a:ea typeface="+mn-ea"/>
                        <a:cs typeface="+mn-cs"/>
                      </a:endParaRPr>
                    </a:p>
                  </a:txBody>
                  <a:tcPr marL="139891" marR="139891" marT="46630" marB="46630"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chemeClr val="tx1">
                          <a:lumMod val="60000"/>
                          <a:lumOff val="40000"/>
                        </a:schemeClr>
                      </a:solidFill>
                      <a:prstDash val="solid"/>
                      <a:round/>
                      <a:headEnd type="none" w="med" len="med"/>
                      <a:tailEnd type="none" w="med" len="med"/>
                    </a:lnT>
                    <a:lnB w="6350" cap="flat" cmpd="sng" algn="ctr">
                      <a:solidFill>
                        <a:schemeClr val="tx1">
                          <a:lumMod val="60000"/>
                          <a:lumOff val="4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2"/>
                  </a:ext>
                </a:extLst>
              </a:tr>
              <a:tr h="582187">
                <a:tc>
                  <a:txBody>
                    <a:bodyPr/>
                    <a:lstStyle>
                      <a:lvl1pPr marL="0" algn="l" defTabSz="914378" rtl="0" eaLnBrk="1" latinLnBrk="0" hangingPunct="1">
                        <a:defRPr sz="1800" kern="1200">
                          <a:solidFill>
                            <a:schemeClr val="dk1"/>
                          </a:solidFill>
                          <a:latin typeface="Segoe Pro"/>
                        </a:defRPr>
                      </a:lvl1pPr>
                      <a:lvl2pPr marL="457189" algn="l" defTabSz="914378" rtl="0" eaLnBrk="1" latinLnBrk="0" hangingPunct="1">
                        <a:defRPr sz="1800" kern="1200">
                          <a:solidFill>
                            <a:schemeClr val="dk1"/>
                          </a:solidFill>
                          <a:latin typeface="Segoe Pro"/>
                        </a:defRPr>
                      </a:lvl2pPr>
                      <a:lvl3pPr marL="914378" algn="l" defTabSz="914378" rtl="0" eaLnBrk="1" latinLnBrk="0" hangingPunct="1">
                        <a:defRPr sz="1800" kern="1200">
                          <a:solidFill>
                            <a:schemeClr val="dk1"/>
                          </a:solidFill>
                          <a:latin typeface="Segoe Pro"/>
                        </a:defRPr>
                      </a:lvl3pPr>
                      <a:lvl4pPr marL="1371566" algn="l" defTabSz="914378" rtl="0" eaLnBrk="1" latinLnBrk="0" hangingPunct="1">
                        <a:defRPr sz="1800" kern="1200">
                          <a:solidFill>
                            <a:schemeClr val="dk1"/>
                          </a:solidFill>
                          <a:latin typeface="Segoe Pro"/>
                        </a:defRPr>
                      </a:lvl4pPr>
                      <a:lvl5pPr marL="1828754" algn="l" defTabSz="914378" rtl="0" eaLnBrk="1" latinLnBrk="0" hangingPunct="1">
                        <a:defRPr sz="1800" kern="1200">
                          <a:solidFill>
                            <a:schemeClr val="dk1"/>
                          </a:solidFill>
                          <a:latin typeface="Segoe Pro"/>
                        </a:defRPr>
                      </a:lvl5pPr>
                      <a:lvl6pPr marL="2285943" algn="l" defTabSz="914378" rtl="0" eaLnBrk="1" latinLnBrk="0" hangingPunct="1">
                        <a:defRPr sz="1800" kern="1200">
                          <a:solidFill>
                            <a:schemeClr val="dk1"/>
                          </a:solidFill>
                          <a:latin typeface="Segoe Pro"/>
                        </a:defRPr>
                      </a:lvl6pPr>
                      <a:lvl7pPr marL="2743132" algn="l" defTabSz="914378" rtl="0" eaLnBrk="1" latinLnBrk="0" hangingPunct="1">
                        <a:defRPr sz="1800" kern="1200">
                          <a:solidFill>
                            <a:schemeClr val="dk1"/>
                          </a:solidFill>
                          <a:latin typeface="Segoe Pro"/>
                        </a:defRPr>
                      </a:lvl7pPr>
                      <a:lvl8pPr marL="3200320" algn="l" defTabSz="914378" rtl="0" eaLnBrk="1" latinLnBrk="0" hangingPunct="1">
                        <a:defRPr sz="1800" kern="1200">
                          <a:solidFill>
                            <a:schemeClr val="dk1"/>
                          </a:solidFill>
                          <a:latin typeface="Segoe Pro"/>
                        </a:defRPr>
                      </a:lvl8pPr>
                      <a:lvl9pPr marL="3657509" algn="l" defTabSz="914378" rtl="0" eaLnBrk="1" latinLnBrk="0" hangingPunct="1">
                        <a:defRPr sz="1800" kern="1200">
                          <a:solidFill>
                            <a:schemeClr val="dk1"/>
                          </a:solidFill>
                          <a:latin typeface="Segoe Pro"/>
                        </a:defRPr>
                      </a:lvl9pPr>
                    </a:lstStyle>
                    <a:p>
                      <a:pPr marL="0" indent="0" algn="l" defTabSz="914378" rtl="0" eaLnBrk="1" latinLnBrk="0" hangingPunct="1">
                        <a:lnSpc>
                          <a:spcPct val="100000"/>
                        </a:lnSpc>
                        <a:spcBef>
                          <a:spcPts val="0"/>
                        </a:spcBef>
                        <a:spcAft>
                          <a:spcPts val="0"/>
                        </a:spcAft>
                        <a:buFont typeface="+mj-lt"/>
                        <a:buNone/>
                      </a:pPr>
                      <a:r>
                        <a:rPr lang="en-US" sz="1600" kern="1200" dirty="0" smtClean="0">
                          <a:solidFill>
                            <a:schemeClr val="dk1"/>
                          </a:solidFill>
                          <a:latin typeface="+mn-lt"/>
                          <a:ea typeface="+mn-ea"/>
                          <a:cs typeface="+mn-cs"/>
                        </a:rPr>
                        <a:t>In-app Purchases</a:t>
                      </a:r>
                    </a:p>
                  </a:txBody>
                  <a:tcPr marL="139891" marR="139891" marT="46630" marB="46630"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chemeClr val="tx1">
                          <a:lumMod val="60000"/>
                          <a:lumOff val="40000"/>
                        </a:schemeClr>
                      </a:solidFill>
                      <a:prstDash val="solid"/>
                      <a:round/>
                      <a:headEnd type="none" w="med" len="med"/>
                      <a:tailEnd type="none" w="med" len="med"/>
                    </a:lnT>
                    <a:lnB w="6350" cap="flat" cmpd="sng" algn="ctr">
                      <a:solidFill>
                        <a:schemeClr val="tx1">
                          <a:lumMod val="60000"/>
                          <a:lumOff val="4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6"/>
                  </a:ext>
                </a:extLst>
              </a:tr>
              <a:tr h="821911">
                <a:tc>
                  <a:txBody>
                    <a:bodyPr/>
                    <a:lstStyle>
                      <a:lvl1pPr marL="0" algn="l" defTabSz="914378" rtl="0" eaLnBrk="1" latinLnBrk="0" hangingPunct="1">
                        <a:defRPr sz="1800" kern="1200">
                          <a:solidFill>
                            <a:schemeClr val="dk1"/>
                          </a:solidFill>
                          <a:latin typeface="Segoe Pro"/>
                        </a:defRPr>
                      </a:lvl1pPr>
                      <a:lvl2pPr marL="457189" algn="l" defTabSz="914378" rtl="0" eaLnBrk="1" latinLnBrk="0" hangingPunct="1">
                        <a:defRPr sz="1800" kern="1200">
                          <a:solidFill>
                            <a:schemeClr val="dk1"/>
                          </a:solidFill>
                          <a:latin typeface="Segoe Pro"/>
                        </a:defRPr>
                      </a:lvl2pPr>
                      <a:lvl3pPr marL="914378" algn="l" defTabSz="914378" rtl="0" eaLnBrk="1" latinLnBrk="0" hangingPunct="1">
                        <a:defRPr sz="1800" kern="1200">
                          <a:solidFill>
                            <a:schemeClr val="dk1"/>
                          </a:solidFill>
                          <a:latin typeface="Segoe Pro"/>
                        </a:defRPr>
                      </a:lvl3pPr>
                      <a:lvl4pPr marL="1371566" algn="l" defTabSz="914378" rtl="0" eaLnBrk="1" latinLnBrk="0" hangingPunct="1">
                        <a:defRPr sz="1800" kern="1200">
                          <a:solidFill>
                            <a:schemeClr val="dk1"/>
                          </a:solidFill>
                          <a:latin typeface="Segoe Pro"/>
                        </a:defRPr>
                      </a:lvl4pPr>
                      <a:lvl5pPr marL="1828754" algn="l" defTabSz="914378" rtl="0" eaLnBrk="1" latinLnBrk="0" hangingPunct="1">
                        <a:defRPr sz="1800" kern="1200">
                          <a:solidFill>
                            <a:schemeClr val="dk1"/>
                          </a:solidFill>
                          <a:latin typeface="Segoe Pro"/>
                        </a:defRPr>
                      </a:lvl5pPr>
                      <a:lvl6pPr marL="2285943" algn="l" defTabSz="914378" rtl="0" eaLnBrk="1" latinLnBrk="0" hangingPunct="1">
                        <a:defRPr sz="1800" kern="1200">
                          <a:solidFill>
                            <a:schemeClr val="dk1"/>
                          </a:solidFill>
                          <a:latin typeface="Segoe Pro"/>
                        </a:defRPr>
                      </a:lvl6pPr>
                      <a:lvl7pPr marL="2743132" algn="l" defTabSz="914378" rtl="0" eaLnBrk="1" latinLnBrk="0" hangingPunct="1">
                        <a:defRPr sz="1800" kern="1200">
                          <a:solidFill>
                            <a:schemeClr val="dk1"/>
                          </a:solidFill>
                          <a:latin typeface="Segoe Pro"/>
                        </a:defRPr>
                      </a:lvl7pPr>
                      <a:lvl8pPr marL="3200320" algn="l" defTabSz="914378" rtl="0" eaLnBrk="1" latinLnBrk="0" hangingPunct="1">
                        <a:defRPr sz="1800" kern="1200">
                          <a:solidFill>
                            <a:schemeClr val="dk1"/>
                          </a:solidFill>
                          <a:latin typeface="Segoe Pro"/>
                        </a:defRPr>
                      </a:lvl8pPr>
                      <a:lvl9pPr marL="3657509" algn="l" defTabSz="914378" rtl="0" eaLnBrk="1" latinLnBrk="0" hangingPunct="1">
                        <a:defRPr sz="1800" kern="1200">
                          <a:solidFill>
                            <a:schemeClr val="dk1"/>
                          </a:solidFill>
                          <a:latin typeface="Segoe Pro"/>
                        </a:defRPr>
                      </a:lvl9pPr>
                    </a:lstStyle>
                    <a:p>
                      <a:pPr marL="0" indent="0" algn="l" defTabSz="914378" rtl="0" eaLnBrk="1" latinLnBrk="0" hangingPunct="1">
                        <a:lnSpc>
                          <a:spcPct val="100000"/>
                        </a:lnSpc>
                        <a:spcBef>
                          <a:spcPts val="0"/>
                        </a:spcBef>
                        <a:spcAft>
                          <a:spcPts val="0"/>
                        </a:spcAft>
                        <a:buFont typeface="+mj-lt"/>
                        <a:buNone/>
                      </a:pPr>
                      <a:r>
                        <a:rPr lang="en-US" sz="1600" kern="1200" dirty="0" smtClean="0">
                          <a:solidFill>
                            <a:schemeClr val="dk1"/>
                          </a:solidFill>
                          <a:latin typeface="+mn-lt"/>
                          <a:ea typeface="+mn-ea"/>
                          <a:cs typeface="+mn-cs"/>
                        </a:rPr>
                        <a:t>Windows Notification Service</a:t>
                      </a:r>
                      <a:endParaRPr lang="en-US" sz="1600" kern="1200" dirty="0">
                        <a:solidFill>
                          <a:schemeClr val="dk1"/>
                        </a:solidFill>
                        <a:latin typeface="+mn-lt"/>
                        <a:ea typeface="+mn-ea"/>
                        <a:cs typeface="+mn-cs"/>
                      </a:endParaRPr>
                    </a:p>
                  </a:txBody>
                  <a:tcPr marL="139891" marR="139891" marT="46630" marB="46630"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chemeClr val="tx1">
                          <a:lumMod val="60000"/>
                          <a:lumOff val="40000"/>
                        </a:schemeClr>
                      </a:solidFill>
                      <a:prstDash val="solid"/>
                      <a:round/>
                      <a:headEnd type="none" w="med" len="med"/>
                      <a:tailEnd type="none" w="med" len="med"/>
                    </a:lnT>
                    <a:lnB w="6350" cap="flat" cmpd="sng" algn="ctr">
                      <a:solidFill>
                        <a:schemeClr val="tx1">
                          <a:lumMod val="60000"/>
                          <a:lumOff val="4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3"/>
                  </a:ext>
                </a:extLst>
              </a:tr>
              <a:tr h="670301">
                <a:tc>
                  <a:txBody>
                    <a:bodyPr/>
                    <a:lstStyle/>
                    <a:p>
                      <a:pPr marL="0" indent="0" algn="l" defTabSz="914378" rtl="0" eaLnBrk="1" latinLnBrk="0" hangingPunct="1">
                        <a:lnSpc>
                          <a:spcPct val="100000"/>
                        </a:lnSpc>
                        <a:spcBef>
                          <a:spcPts val="0"/>
                        </a:spcBef>
                        <a:spcAft>
                          <a:spcPts val="0"/>
                        </a:spcAft>
                        <a:buFont typeface="+mj-lt"/>
                        <a:buNone/>
                      </a:pPr>
                      <a:r>
                        <a:rPr lang="en-US" sz="1600" kern="1200" dirty="0" smtClean="0">
                          <a:solidFill>
                            <a:schemeClr val="dk1"/>
                          </a:solidFill>
                          <a:latin typeface="+mn-lt"/>
                          <a:ea typeface="+mn-ea"/>
                          <a:cs typeface="+mn-cs"/>
                        </a:rPr>
                        <a:t>Xbox Live Services</a:t>
                      </a:r>
                      <a:endParaRPr lang="en-US" sz="1600" kern="1200" dirty="0">
                        <a:solidFill>
                          <a:schemeClr val="dk1"/>
                        </a:solidFill>
                        <a:latin typeface="+mn-lt"/>
                        <a:ea typeface="+mn-ea"/>
                        <a:cs typeface="+mn-cs"/>
                      </a:endParaRPr>
                    </a:p>
                  </a:txBody>
                  <a:tcPr marL="139891" marR="139891" marT="46630" marB="46630"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chemeClr val="tx1">
                          <a:lumMod val="60000"/>
                          <a:lumOff val="40000"/>
                        </a:schemeClr>
                      </a:solidFill>
                      <a:prstDash val="solid"/>
                      <a:round/>
                      <a:headEnd type="none" w="med" len="med"/>
                      <a:tailEnd type="none" w="med" len="med"/>
                    </a:lnT>
                    <a:lnB w="6350" cap="flat" cmpd="sng" algn="ctr">
                      <a:solidFill>
                        <a:schemeClr val="tx1">
                          <a:lumMod val="60000"/>
                          <a:lumOff val="4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7"/>
                  </a:ext>
                </a:extLst>
              </a:tr>
              <a:tr h="416378">
                <a:tc>
                  <a:txBody>
                    <a:bodyPr/>
                    <a:lstStyle>
                      <a:lvl1pPr marL="0" algn="l" defTabSz="914378" rtl="0" eaLnBrk="1" latinLnBrk="0" hangingPunct="1">
                        <a:defRPr sz="1800" kern="1200">
                          <a:solidFill>
                            <a:schemeClr val="dk1"/>
                          </a:solidFill>
                          <a:latin typeface="Segoe Pro"/>
                        </a:defRPr>
                      </a:lvl1pPr>
                      <a:lvl2pPr marL="457189" algn="l" defTabSz="914378" rtl="0" eaLnBrk="1" latinLnBrk="0" hangingPunct="1">
                        <a:defRPr sz="1800" kern="1200">
                          <a:solidFill>
                            <a:schemeClr val="dk1"/>
                          </a:solidFill>
                          <a:latin typeface="Segoe Pro"/>
                        </a:defRPr>
                      </a:lvl2pPr>
                      <a:lvl3pPr marL="914378" algn="l" defTabSz="914378" rtl="0" eaLnBrk="1" latinLnBrk="0" hangingPunct="1">
                        <a:defRPr sz="1800" kern="1200">
                          <a:solidFill>
                            <a:schemeClr val="dk1"/>
                          </a:solidFill>
                          <a:latin typeface="Segoe Pro"/>
                        </a:defRPr>
                      </a:lvl3pPr>
                      <a:lvl4pPr marL="1371566" algn="l" defTabSz="914378" rtl="0" eaLnBrk="1" latinLnBrk="0" hangingPunct="1">
                        <a:defRPr sz="1800" kern="1200">
                          <a:solidFill>
                            <a:schemeClr val="dk1"/>
                          </a:solidFill>
                          <a:latin typeface="Segoe Pro"/>
                        </a:defRPr>
                      </a:lvl4pPr>
                      <a:lvl5pPr marL="1828754" algn="l" defTabSz="914378" rtl="0" eaLnBrk="1" latinLnBrk="0" hangingPunct="1">
                        <a:defRPr sz="1800" kern="1200">
                          <a:solidFill>
                            <a:schemeClr val="dk1"/>
                          </a:solidFill>
                          <a:latin typeface="Segoe Pro"/>
                        </a:defRPr>
                      </a:lvl5pPr>
                      <a:lvl6pPr marL="2285943" algn="l" defTabSz="914378" rtl="0" eaLnBrk="1" latinLnBrk="0" hangingPunct="1">
                        <a:defRPr sz="1800" kern="1200">
                          <a:solidFill>
                            <a:schemeClr val="dk1"/>
                          </a:solidFill>
                          <a:latin typeface="Segoe Pro"/>
                        </a:defRPr>
                      </a:lvl6pPr>
                      <a:lvl7pPr marL="2743132" algn="l" defTabSz="914378" rtl="0" eaLnBrk="1" latinLnBrk="0" hangingPunct="1">
                        <a:defRPr sz="1800" kern="1200">
                          <a:solidFill>
                            <a:schemeClr val="dk1"/>
                          </a:solidFill>
                          <a:latin typeface="Segoe Pro"/>
                        </a:defRPr>
                      </a:lvl7pPr>
                      <a:lvl8pPr marL="3200320" algn="l" defTabSz="914378" rtl="0" eaLnBrk="1" latinLnBrk="0" hangingPunct="1">
                        <a:defRPr sz="1800" kern="1200">
                          <a:solidFill>
                            <a:schemeClr val="dk1"/>
                          </a:solidFill>
                          <a:latin typeface="Segoe Pro"/>
                        </a:defRPr>
                      </a:lvl8pPr>
                      <a:lvl9pPr marL="3657509" algn="l" defTabSz="914378" rtl="0" eaLnBrk="1" latinLnBrk="0" hangingPunct="1">
                        <a:defRPr sz="1800" kern="1200">
                          <a:solidFill>
                            <a:schemeClr val="dk1"/>
                          </a:solidFill>
                          <a:latin typeface="Segoe Pro"/>
                        </a:defRPr>
                      </a:lvl9pPr>
                    </a:lstStyle>
                    <a:p>
                      <a:pPr marL="0" indent="0" algn="l" defTabSz="914378" rtl="0" eaLnBrk="1" latinLnBrk="0" hangingPunct="1">
                        <a:lnSpc>
                          <a:spcPct val="100000"/>
                        </a:lnSpc>
                        <a:spcBef>
                          <a:spcPts val="0"/>
                        </a:spcBef>
                        <a:spcAft>
                          <a:spcPts val="0"/>
                        </a:spcAft>
                        <a:buFont typeface="+mj-lt"/>
                        <a:buNone/>
                      </a:pPr>
                      <a:r>
                        <a:rPr lang="en-US" sz="1600" kern="1200" dirty="0" smtClean="0">
                          <a:solidFill>
                            <a:schemeClr val="dk1"/>
                          </a:solidFill>
                          <a:latin typeface="+mn-lt"/>
                          <a:ea typeface="+mn-ea"/>
                          <a:cs typeface="+mn-cs"/>
                        </a:rPr>
                        <a:t>Bing</a:t>
                      </a:r>
                      <a:r>
                        <a:rPr lang="en-US" sz="1600" kern="1200" baseline="0" dirty="0" smtClean="0">
                          <a:solidFill>
                            <a:schemeClr val="dk1"/>
                          </a:solidFill>
                          <a:latin typeface="+mn-lt"/>
                          <a:ea typeface="+mn-ea"/>
                          <a:cs typeface="+mn-cs"/>
                        </a:rPr>
                        <a:t> Maps</a:t>
                      </a:r>
                      <a:endParaRPr lang="en-US" sz="1600" kern="1200" dirty="0">
                        <a:solidFill>
                          <a:schemeClr val="dk1"/>
                        </a:solidFill>
                        <a:latin typeface="+mn-lt"/>
                        <a:ea typeface="+mn-ea"/>
                        <a:cs typeface="+mn-cs"/>
                      </a:endParaRPr>
                    </a:p>
                  </a:txBody>
                  <a:tcPr marL="139891" marR="139891" marT="46630" marB="46630"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chemeClr val="tx1">
                          <a:lumMod val="60000"/>
                          <a:lumOff val="40000"/>
                        </a:schemeClr>
                      </a:solidFill>
                      <a:prstDash val="solid"/>
                      <a:round/>
                      <a:headEnd type="none" w="med" len="med"/>
                      <a:tailEnd type="none" w="med" len="med"/>
                    </a:lnT>
                    <a:lnB w="6350" cap="flat" cmpd="sng" algn="ctr">
                      <a:solidFill>
                        <a:schemeClr val="tx1">
                          <a:lumMod val="60000"/>
                          <a:lumOff val="4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4"/>
                  </a:ext>
                </a:extLst>
              </a:tr>
              <a:tr h="570685">
                <a:tc>
                  <a:txBody>
                    <a:bodyPr/>
                    <a:lstStyle>
                      <a:lvl1pPr marL="0" algn="l" defTabSz="914378" rtl="0" eaLnBrk="1" latinLnBrk="0" hangingPunct="1">
                        <a:defRPr sz="1800" kern="1200">
                          <a:solidFill>
                            <a:schemeClr val="dk1"/>
                          </a:solidFill>
                          <a:latin typeface="Segoe Pro"/>
                        </a:defRPr>
                      </a:lvl1pPr>
                      <a:lvl2pPr marL="457189" algn="l" defTabSz="914378" rtl="0" eaLnBrk="1" latinLnBrk="0" hangingPunct="1">
                        <a:defRPr sz="1800" kern="1200">
                          <a:solidFill>
                            <a:schemeClr val="dk1"/>
                          </a:solidFill>
                          <a:latin typeface="Segoe Pro"/>
                        </a:defRPr>
                      </a:lvl2pPr>
                      <a:lvl3pPr marL="914378" algn="l" defTabSz="914378" rtl="0" eaLnBrk="1" latinLnBrk="0" hangingPunct="1">
                        <a:defRPr sz="1800" kern="1200">
                          <a:solidFill>
                            <a:schemeClr val="dk1"/>
                          </a:solidFill>
                          <a:latin typeface="Segoe Pro"/>
                        </a:defRPr>
                      </a:lvl3pPr>
                      <a:lvl4pPr marL="1371566" algn="l" defTabSz="914378" rtl="0" eaLnBrk="1" latinLnBrk="0" hangingPunct="1">
                        <a:defRPr sz="1800" kern="1200">
                          <a:solidFill>
                            <a:schemeClr val="dk1"/>
                          </a:solidFill>
                          <a:latin typeface="Segoe Pro"/>
                        </a:defRPr>
                      </a:lvl4pPr>
                      <a:lvl5pPr marL="1828754" algn="l" defTabSz="914378" rtl="0" eaLnBrk="1" latinLnBrk="0" hangingPunct="1">
                        <a:defRPr sz="1800" kern="1200">
                          <a:solidFill>
                            <a:schemeClr val="dk1"/>
                          </a:solidFill>
                          <a:latin typeface="Segoe Pro"/>
                        </a:defRPr>
                      </a:lvl5pPr>
                      <a:lvl6pPr marL="2285943" algn="l" defTabSz="914378" rtl="0" eaLnBrk="1" latinLnBrk="0" hangingPunct="1">
                        <a:defRPr sz="1800" kern="1200">
                          <a:solidFill>
                            <a:schemeClr val="dk1"/>
                          </a:solidFill>
                          <a:latin typeface="Segoe Pro"/>
                        </a:defRPr>
                      </a:lvl6pPr>
                      <a:lvl7pPr marL="2743132" algn="l" defTabSz="914378" rtl="0" eaLnBrk="1" latinLnBrk="0" hangingPunct="1">
                        <a:defRPr sz="1800" kern="1200">
                          <a:solidFill>
                            <a:schemeClr val="dk1"/>
                          </a:solidFill>
                          <a:latin typeface="Segoe Pro"/>
                        </a:defRPr>
                      </a:lvl7pPr>
                      <a:lvl8pPr marL="3200320" algn="l" defTabSz="914378" rtl="0" eaLnBrk="1" latinLnBrk="0" hangingPunct="1">
                        <a:defRPr sz="1800" kern="1200">
                          <a:solidFill>
                            <a:schemeClr val="dk1"/>
                          </a:solidFill>
                          <a:latin typeface="Segoe Pro"/>
                        </a:defRPr>
                      </a:lvl8pPr>
                      <a:lvl9pPr marL="3657509" algn="l" defTabSz="914378" rtl="0" eaLnBrk="1" latinLnBrk="0" hangingPunct="1">
                        <a:defRPr sz="1800" kern="1200">
                          <a:solidFill>
                            <a:schemeClr val="dk1"/>
                          </a:solidFill>
                          <a:latin typeface="Segoe Pro"/>
                        </a:defRPr>
                      </a:lvl9pPr>
                    </a:lstStyle>
                    <a:p>
                      <a:pPr marL="0" indent="0" algn="l" defTabSz="914378" rtl="0" eaLnBrk="1" latinLnBrk="0" hangingPunct="1">
                        <a:lnSpc>
                          <a:spcPct val="100000"/>
                        </a:lnSpc>
                        <a:spcBef>
                          <a:spcPts val="0"/>
                        </a:spcBef>
                        <a:spcAft>
                          <a:spcPts val="0"/>
                        </a:spcAft>
                        <a:buFont typeface="+mj-lt"/>
                        <a:buNone/>
                      </a:pPr>
                      <a:r>
                        <a:rPr lang="en-US" sz="1600" kern="1200" dirty="0" smtClean="0">
                          <a:solidFill>
                            <a:schemeClr val="dk1"/>
                          </a:solidFill>
                          <a:latin typeface="+mn-lt"/>
                          <a:ea typeface="+mn-ea"/>
                          <a:cs typeface="+mn-cs"/>
                        </a:rPr>
                        <a:t>Windows Location services</a:t>
                      </a:r>
                      <a:endParaRPr lang="en-US" sz="1600" kern="1200" dirty="0">
                        <a:solidFill>
                          <a:schemeClr val="dk1"/>
                        </a:solidFill>
                        <a:latin typeface="+mn-lt"/>
                        <a:ea typeface="+mn-ea"/>
                        <a:cs typeface="+mn-cs"/>
                      </a:endParaRPr>
                    </a:p>
                  </a:txBody>
                  <a:tcPr marL="139891" marR="139891" marT="46630" marB="46630"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chemeClr val="tx1">
                          <a:lumMod val="60000"/>
                          <a:lumOff val="40000"/>
                        </a:schemeClr>
                      </a:solidFill>
                      <a:prstDash val="solid"/>
                      <a:round/>
                      <a:headEnd type="none" w="med" len="med"/>
                      <a:tailEnd type="none" w="med" len="med"/>
                    </a:lnT>
                    <a:lnB w="6350" cap="flat" cmpd="sng" algn="ctr">
                      <a:solidFill>
                        <a:schemeClr val="tx1">
                          <a:lumMod val="60000"/>
                          <a:lumOff val="4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5"/>
                  </a:ext>
                </a:extLst>
              </a:tr>
              <a:tr h="570685">
                <a:tc>
                  <a:txBody>
                    <a:bodyPr/>
                    <a:lstStyle/>
                    <a:p>
                      <a:pPr marL="0" indent="0" algn="l" defTabSz="914378" rtl="0" eaLnBrk="1" latinLnBrk="0" hangingPunct="1">
                        <a:lnSpc>
                          <a:spcPct val="100000"/>
                        </a:lnSpc>
                        <a:spcBef>
                          <a:spcPts val="0"/>
                        </a:spcBef>
                        <a:spcAft>
                          <a:spcPts val="0"/>
                        </a:spcAft>
                        <a:buFont typeface="+mj-lt"/>
                        <a:buNone/>
                      </a:pPr>
                      <a:r>
                        <a:rPr lang="en-US" sz="1600" kern="1200" dirty="0" smtClean="0">
                          <a:solidFill>
                            <a:schemeClr val="dk1"/>
                          </a:solidFill>
                          <a:latin typeface="+mn-lt"/>
                          <a:ea typeface="+mn-ea"/>
                          <a:cs typeface="+mn-cs"/>
                        </a:rPr>
                        <a:t>…</a:t>
                      </a:r>
                      <a:endParaRPr lang="en-US" sz="1600" kern="1200" dirty="0">
                        <a:solidFill>
                          <a:schemeClr val="dk1"/>
                        </a:solidFill>
                        <a:latin typeface="+mn-lt"/>
                        <a:ea typeface="+mn-ea"/>
                        <a:cs typeface="+mn-cs"/>
                      </a:endParaRPr>
                    </a:p>
                  </a:txBody>
                  <a:tcPr marL="139891" marR="139891" marT="46630" marB="46630"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chemeClr val="tx1">
                          <a:lumMod val="60000"/>
                          <a:lumOff val="40000"/>
                        </a:schemeClr>
                      </a:solidFill>
                      <a:prstDash val="solid"/>
                      <a:round/>
                      <a:headEnd type="none" w="med" len="med"/>
                      <a:tailEnd type="none" w="med" len="med"/>
                    </a:lnT>
                    <a:lnB w="571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8"/>
                  </a:ext>
                </a:extLst>
              </a:tr>
            </a:tbl>
          </a:graphicData>
        </a:graphic>
      </p:graphicFrame>
      <p:grpSp>
        <p:nvGrpSpPr>
          <p:cNvPr id="2" name="Group 1"/>
          <p:cNvGrpSpPr/>
          <p:nvPr/>
        </p:nvGrpSpPr>
        <p:grpSpPr>
          <a:xfrm>
            <a:off x="5824438" y="2430462"/>
            <a:ext cx="5180758" cy="3810000"/>
            <a:chOff x="6523037" y="2430462"/>
            <a:chExt cx="5180758" cy="3810000"/>
          </a:xfrm>
        </p:grpSpPr>
        <p:sp>
          <p:nvSpPr>
            <p:cNvPr id="15" name="Rectangle 14"/>
            <p:cNvSpPr/>
            <p:nvPr/>
          </p:nvSpPr>
          <p:spPr>
            <a:xfrm>
              <a:off x="6523037" y="2430462"/>
              <a:ext cx="5180758" cy="1806434"/>
            </a:xfrm>
            <a:prstGeom prst="rect">
              <a:avLst/>
            </a:prstGeom>
            <a:solidFill>
              <a:srgbClr val="00188F"/>
            </a:solidFill>
            <a:ln>
              <a:noFill/>
            </a:ln>
          </p:spPr>
          <p:style>
            <a:lnRef idx="2">
              <a:schemeClr val="accent1">
                <a:shade val="50000"/>
              </a:schemeClr>
            </a:lnRef>
            <a:fillRef idx="1">
              <a:schemeClr val="accent1"/>
            </a:fillRef>
            <a:effectRef idx="0">
              <a:schemeClr val="accent1"/>
            </a:effectRef>
            <a:fontRef idx="minor">
              <a:schemeClr val="lt1"/>
            </a:fontRef>
          </p:style>
          <p:txBody>
            <a:bodyPr lIns="253645" tIns="0" rIns="253645" bIns="0" rtlCol="0" anchor="ctr" anchorCtr="0"/>
            <a:lstStyle/>
            <a:p>
              <a:pPr marL="466298" indent="-466298" defTabSz="951178">
                <a:lnSpc>
                  <a:spcPct val="90000"/>
                </a:lnSpc>
                <a:spcBef>
                  <a:spcPts val="832"/>
                </a:spcBef>
                <a:spcAft>
                  <a:spcPts val="832"/>
                </a:spcAft>
                <a:buFont typeface="Arial" panose="020B0604020202020204" pitchFamily="34" charset="0"/>
                <a:buChar char="•"/>
              </a:pPr>
              <a:r>
                <a:rPr lang="en-US" sz="2000" dirty="0">
                  <a:solidFill>
                    <a:prstClr val="white"/>
                  </a:solidFill>
                  <a:effectLst>
                    <a:outerShdw blurRad="38100" dist="38100" dir="2700000" algn="tl">
                      <a:srgbClr val="000000">
                        <a:alpha val="43137"/>
                      </a:srgbClr>
                    </a:outerShdw>
                  </a:effectLst>
                  <a:latin typeface="Segoe UI Light" panose="020B0502040204020203" pitchFamily="34" charset="0"/>
                  <a:cs typeface="Segoe UI Light" panose="020B0502040204020203" pitchFamily="34" charset="0"/>
                </a:rPr>
                <a:t>Project Astoria SDK in Java</a:t>
              </a:r>
              <a:endParaRPr lang="en-US" sz="2448" dirty="0">
                <a:solidFill>
                  <a:prstClr val="white"/>
                </a:solidFill>
                <a:effectLst>
                  <a:outerShdw blurRad="38100" dist="38100" dir="2700000" algn="tl">
                    <a:srgbClr val="000000">
                      <a:alpha val="43137"/>
                    </a:srgbClr>
                  </a:outerShdw>
                </a:effectLst>
                <a:latin typeface="Segoe UI Light" panose="020B0502040204020203" pitchFamily="34" charset="0"/>
                <a:cs typeface="Segoe UI Light" panose="020B0502040204020203" pitchFamily="34" charset="0"/>
              </a:endParaRPr>
            </a:p>
            <a:p>
              <a:pPr marL="466298" indent="-466298" defTabSz="951178">
                <a:lnSpc>
                  <a:spcPct val="90000"/>
                </a:lnSpc>
                <a:spcBef>
                  <a:spcPts val="832"/>
                </a:spcBef>
                <a:spcAft>
                  <a:spcPts val="832"/>
                </a:spcAft>
                <a:buFont typeface="Arial" panose="020B0604020202020204" pitchFamily="34" charset="0"/>
                <a:buChar char="•"/>
              </a:pPr>
              <a:r>
                <a:rPr lang="en-US" sz="2000" dirty="0">
                  <a:solidFill>
                    <a:prstClr val="white"/>
                  </a:solidFill>
                  <a:effectLst>
                    <a:outerShdw blurRad="38100" dist="38100" dir="2700000" algn="tl">
                      <a:srgbClr val="000000">
                        <a:alpha val="43137"/>
                      </a:srgbClr>
                    </a:outerShdw>
                  </a:effectLst>
                  <a:latin typeface="Segoe UI Light" panose="020B0502040204020203" pitchFamily="34" charset="0"/>
                  <a:cs typeface="Segoe UI Light" panose="020B0502040204020203" pitchFamily="34" charset="0"/>
                </a:rPr>
                <a:t>Use Microsoft services with minimal code change</a:t>
              </a:r>
              <a:endParaRPr lang="en-US" sz="2448" dirty="0">
                <a:solidFill>
                  <a:prstClr val="white"/>
                </a:solidFill>
                <a:effectLst>
                  <a:outerShdw blurRad="38100" dist="38100" dir="2700000" algn="tl">
                    <a:srgbClr val="000000">
                      <a:alpha val="43137"/>
                    </a:srgbClr>
                  </a:outerShdw>
                </a:effectLst>
                <a:latin typeface="Segoe UI Light" panose="020B0502040204020203" pitchFamily="34" charset="0"/>
                <a:cs typeface="Segoe UI Light" panose="020B0502040204020203" pitchFamily="34" charset="0"/>
              </a:endParaRPr>
            </a:p>
            <a:p>
              <a:pPr marL="466298" indent="-466298" defTabSz="951178">
                <a:lnSpc>
                  <a:spcPct val="90000"/>
                </a:lnSpc>
                <a:spcBef>
                  <a:spcPts val="832"/>
                </a:spcBef>
                <a:spcAft>
                  <a:spcPts val="832"/>
                </a:spcAft>
                <a:buFont typeface="Arial" panose="020B0604020202020204" pitchFamily="34" charset="0"/>
                <a:buChar char="•"/>
              </a:pPr>
              <a:r>
                <a:rPr lang="en-US" sz="2000" dirty="0">
                  <a:solidFill>
                    <a:prstClr val="white"/>
                  </a:solidFill>
                  <a:effectLst>
                    <a:outerShdw blurRad="38100" dist="38100" dir="2700000" algn="tl">
                      <a:srgbClr val="000000">
                        <a:alpha val="43137"/>
                      </a:srgbClr>
                    </a:outerShdw>
                  </a:effectLst>
                  <a:latin typeface="Segoe UI Light" panose="020B0502040204020203" pitchFamily="34" charset="0"/>
                  <a:cs typeface="Segoe UI Light" panose="020B0502040204020203" pitchFamily="34" charset="0"/>
                </a:rPr>
                <a:t>Get Started in Dev Center</a:t>
              </a:r>
              <a:endParaRPr lang="en-US" sz="2448" dirty="0">
                <a:solidFill>
                  <a:prstClr val="white"/>
                </a:solidFill>
                <a:effectLst>
                  <a:outerShdw blurRad="38100" dist="38100" dir="2700000" algn="tl">
                    <a:srgbClr val="000000">
                      <a:alpha val="43137"/>
                    </a:srgbClr>
                  </a:outerShdw>
                </a:effectLst>
                <a:latin typeface="Segoe UI Light" panose="020B0502040204020203" pitchFamily="34" charset="0"/>
                <a:cs typeface="Segoe UI Light" panose="020B0502040204020203" pitchFamily="34" charset="0"/>
              </a:endParaRPr>
            </a:p>
          </p:txBody>
        </p:sp>
        <p:pic>
          <p:nvPicPr>
            <p:cNvPr id="5" name="Picture 4"/>
            <p:cNvPicPr>
              <a:picLocks noChangeAspect="1"/>
            </p:cNvPicPr>
            <p:nvPr/>
          </p:nvPicPr>
          <p:blipFill>
            <a:blip r:embed="rId3"/>
            <a:stretch>
              <a:fillRect/>
            </a:stretch>
          </p:blipFill>
          <p:spPr>
            <a:xfrm>
              <a:off x="6523037" y="4598692"/>
              <a:ext cx="5180758" cy="1641770"/>
            </a:xfrm>
            <a:prstGeom prst="rect">
              <a:avLst/>
            </a:prstGeom>
            <a:ln>
              <a:noFill/>
            </a:ln>
            <a:effectLst>
              <a:outerShdw blurRad="292100" dist="139700" dir="2700000" algn="tl" rotWithShape="0">
                <a:srgbClr val="333333">
                  <a:alpha val="65000"/>
                </a:srgbClr>
              </a:outerShdw>
            </a:effectLst>
          </p:spPr>
        </p:pic>
      </p:grpSp>
      <p:sp>
        <p:nvSpPr>
          <p:cNvPr id="8" name="Title 2"/>
          <p:cNvSpPr txBox="1">
            <a:spLocks/>
          </p:cNvSpPr>
          <p:nvPr/>
        </p:nvSpPr>
        <p:spPr>
          <a:xfrm>
            <a:off x="275481" y="209578"/>
            <a:ext cx="11885514" cy="1001685"/>
          </a:xfrm>
          <a:prstGeom prst="rect">
            <a:avLst/>
          </a:prstGeom>
        </p:spPr>
        <p:txBody>
          <a:bodyPr/>
          <a:lstStyle>
            <a:lvl1pPr algn="l" defTabSz="914377" rtl="0" eaLnBrk="1" latinLnBrk="0" hangingPunct="1">
              <a:lnSpc>
                <a:spcPct val="90000"/>
              </a:lnSpc>
              <a:spcBef>
                <a:spcPct val="0"/>
              </a:spcBef>
              <a:buNone/>
              <a:defRPr sz="4267" b="0" kern="1200">
                <a:gradFill>
                  <a:gsLst>
                    <a:gs pos="0">
                      <a:schemeClr val="accent1"/>
                    </a:gs>
                    <a:gs pos="100000">
                      <a:schemeClr val="accent1"/>
                    </a:gs>
                  </a:gsLst>
                  <a:lin ang="5400000" scaled="1"/>
                </a:gradFill>
                <a:latin typeface="+mj-lt"/>
                <a:ea typeface="+mj-ea"/>
                <a:cs typeface="+mj-cs"/>
              </a:defRPr>
            </a:lvl1pPr>
          </a:lstStyle>
          <a:p>
            <a:r>
              <a:rPr lang="en-US" sz="4080">
                <a:gradFill>
                  <a:gsLst>
                    <a:gs pos="0">
                      <a:srgbClr val="0078D7"/>
                    </a:gs>
                    <a:gs pos="100000">
                      <a:srgbClr val="0078D7"/>
                    </a:gs>
                  </a:gsLst>
                  <a:lin ang="5400000" scaled="1"/>
                </a:gradFill>
              </a:rPr>
              <a:t>Cloud </a:t>
            </a:r>
            <a:r>
              <a:rPr lang="en-US" sz="4080" smtClean="0">
                <a:gradFill>
                  <a:gsLst>
                    <a:gs pos="0">
                      <a:srgbClr val="0078D7"/>
                    </a:gs>
                    <a:gs pos="100000">
                      <a:srgbClr val="0078D7"/>
                    </a:gs>
                  </a:gsLst>
                  <a:lin ang="5400000" scaled="1"/>
                </a:gradFill>
              </a:rPr>
              <a:t>services</a:t>
            </a:r>
            <a:endParaRPr lang="en-US" sz="4080" dirty="0">
              <a:gradFill>
                <a:gsLst>
                  <a:gs pos="0">
                    <a:srgbClr val="00188F"/>
                  </a:gs>
                  <a:gs pos="100000">
                    <a:srgbClr val="00188F"/>
                  </a:gs>
                </a:gsLst>
                <a:lin ang="5400000" scaled="1"/>
              </a:gradFill>
            </a:endParaRPr>
          </a:p>
        </p:txBody>
      </p:sp>
      <p:sp>
        <p:nvSpPr>
          <p:cNvPr id="9" name="Rectangle 8"/>
          <p:cNvSpPr/>
          <p:nvPr/>
        </p:nvSpPr>
        <p:spPr>
          <a:xfrm>
            <a:off x="275481" y="828955"/>
            <a:ext cx="9561537" cy="382308"/>
          </a:xfrm>
          <a:prstGeom prst="rect">
            <a:avLst/>
          </a:prstGeom>
        </p:spPr>
        <p:txBody>
          <a:bodyPr wrap="square">
            <a:spAutoFit/>
          </a:bodyPr>
          <a:lstStyle/>
          <a:p>
            <a:r>
              <a:rPr lang="en-US" sz="1836" smtClean="0">
                <a:solidFill>
                  <a:srgbClr val="737373"/>
                </a:solidFill>
              </a:rPr>
              <a:t>Windows apps </a:t>
            </a:r>
            <a:r>
              <a:rPr lang="en-US" sz="1836" dirty="0">
                <a:solidFill>
                  <a:srgbClr val="737373"/>
                </a:solidFill>
              </a:rPr>
              <a:t>built with Project Astoria </a:t>
            </a:r>
            <a:r>
              <a:rPr lang="en-US" sz="1836" dirty="0" smtClean="0">
                <a:solidFill>
                  <a:srgbClr val="737373"/>
                </a:solidFill>
              </a:rPr>
              <a:t>use Microsoft cloud services</a:t>
            </a:r>
            <a:endParaRPr lang="en-US" sz="1836" dirty="0">
              <a:solidFill>
                <a:srgbClr val="737373"/>
              </a:solidFill>
            </a:endParaRPr>
          </a:p>
        </p:txBody>
      </p:sp>
      <p:sp>
        <p:nvSpPr>
          <p:cNvPr id="13" name="Rectangle 3"/>
          <p:cNvSpPr/>
          <p:nvPr/>
        </p:nvSpPr>
        <p:spPr bwMode="auto">
          <a:xfrm>
            <a:off x="10783476" y="144462"/>
            <a:ext cx="1551179" cy="378514"/>
          </a:xfrm>
          <a:prstGeom prst="rect">
            <a:avLst/>
          </a:prstGeom>
          <a:solidFill>
            <a:schemeClr val="accent1">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t" anchorCtr="0"/>
          <a:lstStyle/>
          <a:p>
            <a:pPr algn="ctr" defTabSz="932406"/>
            <a:r>
              <a:rPr lang="en-US" sz="1400" dirty="0" smtClean="0">
                <a:solidFill>
                  <a:srgbClr val="FFFFFF"/>
                </a:solidFill>
                <a:latin typeface="Segoe UI Light"/>
                <a:ea typeface="Segoe UI" pitchFamily="34" charset="0"/>
                <a:cs typeface="Segoe UI" pitchFamily="34" charset="0"/>
              </a:rPr>
              <a:t>User experience</a:t>
            </a:r>
            <a:endParaRPr lang="en-US" sz="1400" dirty="0">
              <a:solidFill>
                <a:srgbClr val="FFFFFF"/>
              </a:solidFill>
              <a:latin typeface="Segoe UI Light"/>
              <a:ea typeface="Segoe UI" pitchFamily="34" charset="0"/>
              <a:cs typeface="Segoe UI" pitchFamily="34" charset="0"/>
            </a:endParaRPr>
          </a:p>
        </p:txBody>
      </p:sp>
      <p:sp>
        <p:nvSpPr>
          <p:cNvPr id="14" name="Rectangle 5"/>
          <p:cNvSpPr/>
          <p:nvPr/>
        </p:nvSpPr>
        <p:spPr bwMode="auto">
          <a:xfrm>
            <a:off x="10783476" y="603990"/>
            <a:ext cx="1551179" cy="37851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t" anchorCtr="0"/>
          <a:lstStyle/>
          <a:p>
            <a:pPr algn="ctr" defTabSz="932406"/>
            <a:r>
              <a:rPr lang="en-US" sz="1400" dirty="0" smtClean="0">
                <a:solidFill>
                  <a:srgbClr val="FFFFFF"/>
                </a:solidFill>
                <a:latin typeface="Segoe UI Light"/>
                <a:ea typeface="Segoe UI" pitchFamily="34" charset="0"/>
                <a:cs typeface="Segoe UI" pitchFamily="34" charset="0"/>
              </a:rPr>
              <a:t>Cloud services</a:t>
            </a:r>
            <a:endParaRPr lang="en-US" sz="1400" dirty="0">
              <a:solidFill>
                <a:srgbClr val="FFFFFF"/>
              </a:solidFill>
              <a:latin typeface="Segoe UI Light"/>
              <a:ea typeface="Segoe UI" pitchFamily="34" charset="0"/>
              <a:cs typeface="Segoe UI" pitchFamily="34" charset="0"/>
            </a:endParaRPr>
          </a:p>
        </p:txBody>
      </p:sp>
      <p:sp>
        <p:nvSpPr>
          <p:cNvPr id="16" name="Rectangle 6"/>
          <p:cNvSpPr/>
          <p:nvPr/>
        </p:nvSpPr>
        <p:spPr bwMode="auto">
          <a:xfrm>
            <a:off x="10783475" y="1059710"/>
            <a:ext cx="1551179" cy="378514"/>
          </a:xfrm>
          <a:prstGeom prst="rect">
            <a:avLst/>
          </a:prstGeom>
          <a:solidFill>
            <a:schemeClr val="accent1">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t" anchorCtr="0"/>
          <a:lstStyle/>
          <a:p>
            <a:pPr algn="ctr" defTabSz="932406"/>
            <a:r>
              <a:rPr lang="en-US" sz="1400" dirty="0" smtClean="0">
                <a:solidFill>
                  <a:srgbClr val="FFFFFF"/>
                </a:solidFill>
                <a:latin typeface="Segoe UI Light"/>
                <a:ea typeface="Segoe UI" pitchFamily="34" charset="0"/>
                <a:cs typeface="Segoe UI" pitchFamily="34" charset="0"/>
              </a:rPr>
              <a:t>Platform</a:t>
            </a:r>
            <a:endParaRPr lang="en-US" sz="1400" dirty="0">
              <a:solidFill>
                <a:srgbClr val="FFFFFF"/>
              </a:solidFill>
              <a:latin typeface="Segoe UI Light"/>
              <a:ea typeface="Segoe UI" pitchFamily="34" charset="0"/>
              <a:cs typeface="Segoe UI" pitchFamily="34" charset="0"/>
            </a:endParaRPr>
          </a:p>
        </p:txBody>
      </p:sp>
    </p:spTree>
    <p:extLst>
      <p:ext uri="{BB962C8B-B14F-4D97-AF65-F5344CB8AC3E}">
        <p14:creationId xmlns:p14="http://schemas.microsoft.com/office/powerpoint/2010/main" val="1768829086"/>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a:xfrm>
            <a:off x="427039" y="447674"/>
            <a:ext cx="12649198"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endParaRPr sz="4000">
              <a:gradFill>
                <a:gsLst>
                  <a:gs pos="1250">
                    <a:srgbClr val="404040"/>
                  </a:gs>
                  <a:gs pos="100000">
                    <a:srgbClr val="404040"/>
                  </a:gs>
                </a:gsLst>
                <a:lin ang="5400000" scaled="0"/>
              </a:gradFill>
            </a:endParaRPr>
          </a:p>
        </p:txBody>
      </p:sp>
      <p:sp>
        <p:nvSpPr>
          <p:cNvPr id="12" name="Title 2"/>
          <p:cNvSpPr txBox="1">
            <a:spLocks/>
          </p:cNvSpPr>
          <p:nvPr/>
        </p:nvSpPr>
        <p:spPr>
          <a:xfrm>
            <a:off x="275481" y="209578"/>
            <a:ext cx="11885514" cy="1001685"/>
          </a:xfrm>
          <a:prstGeom prst="rect">
            <a:avLst/>
          </a:prstGeom>
        </p:spPr>
        <p:txBody>
          <a:bodyPr/>
          <a:lstStyle>
            <a:lvl1pPr algn="l" defTabSz="914377" rtl="0" eaLnBrk="1" latinLnBrk="0" hangingPunct="1">
              <a:lnSpc>
                <a:spcPct val="90000"/>
              </a:lnSpc>
              <a:spcBef>
                <a:spcPct val="0"/>
              </a:spcBef>
              <a:buNone/>
              <a:defRPr sz="4267" b="0" kern="1200">
                <a:gradFill>
                  <a:gsLst>
                    <a:gs pos="0">
                      <a:schemeClr val="accent1"/>
                    </a:gs>
                    <a:gs pos="100000">
                      <a:schemeClr val="accent1"/>
                    </a:gs>
                  </a:gsLst>
                  <a:lin ang="5400000" scaled="1"/>
                </a:gradFill>
                <a:latin typeface="+mj-lt"/>
                <a:ea typeface="+mj-ea"/>
                <a:cs typeface="+mj-cs"/>
              </a:defRPr>
            </a:lvl1pPr>
          </a:lstStyle>
          <a:p>
            <a:r>
              <a:rPr lang="en-US" sz="4080">
                <a:gradFill>
                  <a:gsLst>
                    <a:gs pos="0">
                      <a:srgbClr val="0078D7"/>
                    </a:gs>
                    <a:gs pos="100000">
                      <a:srgbClr val="0078D7"/>
                    </a:gs>
                  </a:gsLst>
                  <a:lin ang="5400000" scaled="1"/>
                </a:gradFill>
              </a:rPr>
              <a:t>Platform redirection</a:t>
            </a:r>
            <a:endParaRPr lang="en-US" sz="4080" dirty="0">
              <a:gradFill>
                <a:gsLst>
                  <a:gs pos="0">
                    <a:srgbClr val="00188F"/>
                  </a:gs>
                  <a:gs pos="100000">
                    <a:srgbClr val="00188F"/>
                  </a:gs>
                </a:gsLst>
                <a:lin ang="5400000" scaled="1"/>
              </a:gradFill>
            </a:endParaRPr>
          </a:p>
        </p:txBody>
      </p:sp>
      <p:sp>
        <p:nvSpPr>
          <p:cNvPr id="18" name="Rectangle 17"/>
          <p:cNvSpPr/>
          <p:nvPr/>
        </p:nvSpPr>
        <p:spPr>
          <a:xfrm>
            <a:off x="307041" y="789994"/>
            <a:ext cx="9561537" cy="382308"/>
          </a:xfrm>
          <a:prstGeom prst="rect">
            <a:avLst/>
          </a:prstGeom>
        </p:spPr>
        <p:txBody>
          <a:bodyPr wrap="square">
            <a:spAutoFit/>
          </a:bodyPr>
          <a:lstStyle/>
          <a:p>
            <a:r>
              <a:rPr lang="en-US" sz="1836" dirty="0" smtClean="0">
                <a:solidFill>
                  <a:srgbClr val="737373"/>
                </a:solidFill>
              </a:rPr>
              <a:t>Android platform capabilities are redirected to Windows</a:t>
            </a:r>
            <a:endParaRPr lang="en-US" sz="1836" dirty="0">
              <a:solidFill>
                <a:srgbClr val="737373"/>
              </a:solidFill>
            </a:endParaRPr>
          </a:p>
        </p:txBody>
      </p:sp>
      <p:sp>
        <p:nvSpPr>
          <p:cNvPr id="14" name="Rectangle 13"/>
          <p:cNvSpPr/>
          <p:nvPr/>
        </p:nvSpPr>
        <p:spPr bwMode="auto">
          <a:xfrm>
            <a:off x="615432" y="2044889"/>
            <a:ext cx="4876800" cy="214115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ctr" anchorCtr="0"/>
          <a:lstStyle/>
          <a:p>
            <a:pPr algn="ctr" defTabSz="932406"/>
            <a:r>
              <a:rPr lang="en-US" sz="1600" dirty="0" smtClean="0">
                <a:gradFill>
                  <a:gsLst>
                    <a:gs pos="0">
                      <a:srgbClr val="FFFFFF"/>
                    </a:gs>
                    <a:gs pos="100000">
                      <a:srgbClr val="FFFFFF"/>
                    </a:gs>
                  </a:gsLst>
                  <a:lin ang="5400000" scaled="0"/>
                </a:gradFill>
                <a:ea typeface="Segoe UI" pitchFamily="34" charset="0"/>
                <a:cs typeface="Segoe UI" pitchFamily="34" charset="0"/>
              </a:rPr>
              <a:t>APPX</a:t>
            </a:r>
          </a:p>
          <a:p>
            <a:pPr algn="ctr" defTabSz="932406"/>
            <a:endParaRPr lang="en-US" sz="1600" dirty="0">
              <a:gradFill>
                <a:gsLst>
                  <a:gs pos="0">
                    <a:srgbClr val="FFFFFF"/>
                  </a:gs>
                  <a:gs pos="100000">
                    <a:srgbClr val="FFFFFF"/>
                  </a:gs>
                </a:gsLst>
                <a:lin ang="5400000" scaled="0"/>
              </a:gradFill>
              <a:ea typeface="Segoe UI" pitchFamily="34" charset="0"/>
              <a:cs typeface="Segoe UI" pitchFamily="34" charset="0"/>
            </a:endParaRPr>
          </a:p>
          <a:p>
            <a:pPr algn="ctr" defTabSz="932406"/>
            <a:endParaRPr lang="en-US" sz="1600" dirty="0" smtClean="0">
              <a:gradFill>
                <a:gsLst>
                  <a:gs pos="0">
                    <a:srgbClr val="FFFFFF"/>
                  </a:gs>
                  <a:gs pos="100000">
                    <a:srgbClr val="FFFFFF"/>
                  </a:gs>
                </a:gsLst>
                <a:lin ang="5400000" scaled="0"/>
              </a:gradFill>
              <a:ea typeface="Segoe UI" pitchFamily="34" charset="0"/>
              <a:cs typeface="Segoe UI" pitchFamily="34" charset="0"/>
            </a:endParaRPr>
          </a:p>
          <a:p>
            <a:pPr algn="ctr" defTabSz="932406"/>
            <a:endParaRPr lang="en-US" sz="1600" dirty="0">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p:cNvSpPr/>
          <p:nvPr/>
        </p:nvSpPr>
        <p:spPr bwMode="auto">
          <a:xfrm>
            <a:off x="2339714" y="3161233"/>
            <a:ext cx="1485900" cy="881653"/>
          </a:xfrm>
          <a:prstGeom prst="rect">
            <a:avLst/>
          </a:prstGeom>
          <a:solidFill>
            <a:schemeClr val="accent1"/>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ctr" anchorCtr="0"/>
          <a:lstStyle/>
          <a:p>
            <a:pPr algn="ctr" defTabSz="932406"/>
            <a:r>
              <a:rPr lang="en-US" sz="1600" dirty="0" smtClean="0">
                <a:gradFill>
                  <a:gsLst>
                    <a:gs pos="0">
                      <a:srgbClr val="FFFFFF"/>
                    </a:gs>
                    <a:gs pos="100000">
                      <a:srgbClr val="FFFFFF"/>
                    </a:gs>
                  </a:gsLst>
                  <a:lin ang="5400000" scaled="0"/>
                </a:gradFill>
                <a:ea typeface="Segoe UI" pitchFamily="34" charset="0"/>
                <a:cs typeface="Segoe UI" pitchFamily="34" charset="0"/>
              </a:rPr>
              <a:t>APK</a:t>
            </a:r>
            <a:endParaRPr lang="en-US" sz="1600" dirty="0">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p:cNvSpPr/>
          <p:nvPr/>
        </p:nvSpPr>
        <p:spPr bwMode="auto">
          <a:xfrm>
            <a:off x="310632" y="1857414"/>
            <a:ext cx="5410200" cy="2517695"/>
          </a:xfrm>
          <a:prstGeom prst="rect">
            <a:avLst/>
          </a:prstGeom>
          <a:noFill/>
          <a:ln w="38100">
            <a:solidFill>
              <a:srgbClr val="00188F"/>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1600" dirty="0">
              <a:gradFill>
                <a:gsLst>
                  <a:gs pos="0">
                    <a:srgbClr val="FFFFFF"/>
                  </a:gs>
                  <a:gs pos="100000">
                    <a:srgbClr val="FFFFFF"/>
                  </a:gs>
                </a:gsLst>
                <a:lin ang="5400000" scaled="0"/>
              </a:gradFill>
              <a:ea typeface="Segoe UI" pitchFamily="34" charset="0"/>
              <a:cs typeface="Segoe UI" pitchFamily="34" charset="0"/>
            </a:endParaRPr>
          </a:p>
        </p:txBody>
      </p:sp>
      <p:sp>
        <p:nvSpPr>
          <p:cNvPr id="17" name="Rectangle 16"/>
          <p:cNvSpPr/>
          <p:nvPr/>
        </p:nvSpPr>
        <p:spPr bwMode="auto">
          <a:xfrm>
            <a:off x="602745" y="4676974"/>
            <a:ext cx="4873672" cy="125476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ctr" anchorCtr="0"/>
          <a:lstStyle/>
          <a:p>
            <a:pPr algn="ctr" defTabSz="932406"/>
            <a:r>
              <a:rPr lang="en-US" sz="1600" dirty="0" smtClean="0">
                <a:gradFill>
                  <a:gsLst>
                    <a:gs pos="0">
                      <a:srgbClr val="FFFFFF"/>
                    </a:gs>
                    <a:gs pos="100000">
                      <a:srgbClr val="FFFFFF"/>
                    </a:gs>
                  </a:gsLst>
                  <a:lin ang="5400000" scaled="0"/>
                </a:gradFill>
                <a:ea typeface="Segoe UI" pitchFamily="34" charset="0"/>
                <a:cs typeface="Segoe UI" pitchFamily="34" charset="0"/>
              </a:rPr>
              <a:t>“PROJECT ASTORIA” SUBSYSTEM</a:t>
            </a:r>
            <a:endParaRPr lang="en-US" sz="1600" dirty="0">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p:cNvSpPr/>
          <p:nvPr/>
        </p:nvSpPr>
        <p:spPr bwMode="auto">
          <a:xfrm>
            <a:off x="602745" y="6164262"/>
            <a:ext cx="4886380" cy="6639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ctr" anchorCtr="0"/>
          <a:lstStyle/>
          <a:p>
            <a:pPr algn="ctr" defTabSz="932406"/>
            <a:r>
              <a:rPr lang="en-US" sz="1600" dirty="0" smtClean="0">
                <a:gradFill>
                  <a:gsLst>
                    <a:gs pos="0">
                      <a:srgbClr val="FFFFFF"/>
                    </a:gs>
                    <a:gs pos="100000">
                      <a:srgbClr val="FFFFFF"/>
                    </a:gs>
                  </a:gsLst>
                  <a:lin ang="5400000" scaled="0"/>
                </a:gradFill>
                <a:ea typeface="Segoe UI" pitchFamily="34" charset="0"/>
                <a:cs typeface="Segoe UI" pitchFamily="34" charset="0"/>
              </a:rPr>
              <a:t>WINDOWS</a:t>
            </a:r>
            <a:endParaRPr lang="en-US" sz="1600" dirty="0">
              <a:gradFill>
                <a:gsLst>
                  <a:gs pos="0">
                    <a:srgbClr val="FFFFFF"/>
                  </a:gs>
                  <a:gs pos="100000">
                    <a:srgbClr val="FFFFFF"/>
                  </a:gs>
                </a:gsLst>
                <a:lin ang="5400000" scaled="0"/>
              </a:gradFill>
              <a:ea typeface="Segoe UI" pitchFamily="34" charset="0"/>
              <a:cs typeface="Segoe UI" pitchFamily="34" charset="0"/>
            </a:endParaRPr>
          </a:p>
        </p:txBody>
      </p:sp>
      <p:sp>
        <p:nvSpPr>
          <p:cNvPr id="23" name="Line Callout 1 (Accent Bar) 22"/>
          <p:cNvSpPr/>
          <p:nvPr/>
        </p:nvSpPr>
        <p:spPr bwMode="auto">
          <a:xfrm>
            <a:off x="7285037" y="3116262"/>
            <a:ext cx="4267200" cy="3581400"/>
          </a:xfrm>
          <a:prstGeom prst="accentCallout1">
            <a:avLst>
              <a:gd name="adj1" fmla="val 48177"/>
              <a:gd name="adj2" fmla="val -6541"/>
              <a:gd name="adj3" fmla="val 65682"/>
              <a:gd name="adj4" fmla="val -45630"/>
            </a:avLst>
          </a:prstGeom>
          <a:noFill/>
          <a:ln>
            <a:solidFill>
              <a:srgbClr val="00176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ctr" anchorCtr="0"/>
          <a:lstStyle/>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File system</a:t>
            </a:r>
          </a:p>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Contacts, photos,…</a:t>
            </a:r>
          </a:p>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Sensors</a:t>
            </a:r>
          </a:p>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Camera</a:t>
            </a:r>
          </a:p>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Hardware accelerated graphics &amp; Direct X</a:t>
            </a:r>
          </a:p>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Networking/sockets</a:t>
            </a:r>
          </a:p>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Application lifecycle</a:t>
            </a:r>
          </a:p>
          <a:p>
            <a:pPr marL="342900" indent="-342900" defTabSz="932406">
              <a:buFont typeface="Arial" panose="020B0604020202020204" pitchFamily="34" charset="0"/>
              <a:buChar char="•"/>
            </a:pPr>
            <a:r>
              <a:rPr lang="en-US" dirty="0" smtClean="0">
                <a:solidFill>
                  <a:srgbClr val="404040">
                    <a:lumMod val="50000"/>
                  </a:srgbClr>
                </a:solidFill>
                <a:ea typeface="Segoe UI" pitchFamily="34" charset="0"/>
                <a:cs typeface="Segoe UI" pitchFamily="34" charset="0"/>
              </a:rPr>
              <a:t>Resource </a:t>
            </a:r>
            <a:r>
              <a:rPr lang="en-US" dirty="0">
                <a:solidFill>
                  <a:srgbClr val="404040">
                    <a:lumMod val="50000"/>
                  </a:srgbClr>
                </a:solidFill>
                <a:ea typeface="Segoe UI" pitchFamily="34" charset="0"/>
                <a:cs typeface="Segoe UI" pitchFamily="34" charset="0"/>
              </a:rPr>
              <a:t>management</a:t>
            </a:r>
          </a:p>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Background execution model</a:t>
            </a:r>
          </a:p>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Security model</a:t>
            </a:r>
            <a:endParaRPr lang="en-US" sz="1400" dirty="0">
              <a:gradFill>
                <a:gsLst>
                  <a:gs pos="0">
                    <a:srgbClr val="FFFFFF"/>
                  </a:gs>
                  <a:gs pos="100000">
                    <a:srgbClr val="FFFFFF"/>
                  </a:gs>
                </a:gsLst>
                <a:lin ang="5400000" scaled="0"/>
              </a:gradFill>
              <a:ea typeface="Segoe UI" pitchFamily="34" charset="0"/>
              <a:cs typeface="Segoe UI" pitchFamily="34" charset="0"/>
            </a:endParaRPr>
          </a:p>
        </p:txBody>
      </p:sp>
      <p:sp>
        <p:nvSpPr>
          <p:cNvPr id="21" name="Rectangle 1"/>
          <p:cNvSpPr/>
          <p:nvPr/>
        </p:nvSpPr>
        <p:spPr bwMode="auto">
          <a:xfrm>
            <a:off x="10783476" y="144462"/>
            <a:ext cx="1551179" cy="378514"/>
          </a:xfrm>
          <a:prstGeom prst="rect">
            <a:avLst/>
          </a:prstGeom>
          <a:solidFill>
            <a:schemeClr val="accent1">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t" anchorCtr="0"/>
          <a:lstStyle/>
          <a:p>
            <a:pPr algn="ctr" defTabSz="932406"/>
            <a:r>
              <a:rPr lang="en-US" sz="1400" dirty="0" smtClean="0">
                <a:solidFill>
                  <a:srgbClr val="FFFFFF"/>
                </a:solidFill>
                <a:latin typeface="Segoe UI Light"/>
                <a:ea typeface="Segoe UI" pitchFamily="34" charset="0"/>
                <a:cs typeface="Segoe UI" pitchFamily="34" charset="0"/>
              </a:rPr>
              <a:t>User experience</a:t>
            </a:r>
            <a:endParaRPr lang="en-US" sz="1400" dirty="0">
              <a:solidFill>
                <a:srgbClr val="FFFFFF"/>
              </a:solidFill>
              <a:latin typeface="Segoe UI Light"/>
              <a:ea typeface="Segoe UI" pitchFamily="34" charset="0"/>
              <a:cs typeface="Segoe UI" pitchFamily="34" charset="0"/>
            </a:endParaRPr>
          </a:p>
        </p:txBody>
      </p:sp>
      <p:sp>
        <p:nvSpPr>
          <p:cNvPr id="22" name="Rectangle 2"/>
          <p:cNvSpPr/>
          <p:nvPr/>
        </p:nvSpPr>
        <p:spPr bwMode="auto">
          <a:xfrm>
            <a:off x="10783476" y="603990"/>
            <a:ext cx="1551179" cy="378514"/>
          </a:xfrm>
          <a:prstGeom prst="rect">
            <a:avLst/>
          </a:prstGeom>
          <a:solidFill>
            <a:schemeClr val="accent1">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t" anchorCtr="0"/>
          <a:lstStyle/>
          <a:p>
            <a:pPr algn="ctr" defTabSz="932406"/>
            <a:r>
              <a:rPr lang="en-US" sz="1400" dirty="0" smtClean="0">
                <a:solidFill>
                  <a:srgbClr val="FFFFFF"/>
                </a:solidFill>
                <a:latin typeface="Segoe UI Light"/>
                <a:ea typeface="Segoe UI" pitchFamily="34" charset="0"/>
                <a:cs typeface="Segoe UI" pitchFamily="34" charset="0"/>
              </a:rPr>
              <a:t>Cloud services</a:t>
            </a:r>
            <a:endParaRPr lang="en-US" sz="1400" dirty="0">
              <a:solidFill>
                <a:srgbClr val="FFFFFF"/>
              </a:solidFill>
              <a:latin typeface="Segoe UI Light"/>
              <a:ea typeface="Segoe UI" pitchFamily="34" charset="0"/>
              <a:cs typeface="Segoe UI" pitchFamily="34" charset="0"/>
            </a:endParaRPr>
          </a:p>
        </p:txBody>
      </p:sp>
      <p:sp>
        <p:nvSpPr>
          <p:cNvPr id="24" name="Rectangle 3"/>
          <p:cNvSpPr/>
          <p:nvPr/>
        </p:nvSpPr>
        <p:spPr bwMode="auto">
          <a:xfrm>
            <a:off x="10783475" y="1059710"/>
            <a:ext cx="1551179" cy="37851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t" anchorCtr="0"/>
          <a:lstStyle/>
          <a:p>
            <a:pPr algn="ctr" defTabSz="932406"/>
            <a:r>
              <a:rPr lang="en-US" sz="1400" dirty="0" smtClean="0">
                <a:solidFill>
                  <a:srgbClr val="FFFFFF"/>
                </a:solidFill>
                <a:latin typeface="Segoe UI Light"/>
                <a:ea typeface="Segoe UI" pitchFamily="34" charset="0"/>
                <a:cs typeface="Segoe UI" pitchFamily="34" charset="0"/>
              </a:rPr>
              <a:t>Platform</a:t>
            </a:r>
            <a:endParaRPr lang="en-US" sz="1400" dirty="0">
              <a:solidFill>
                <a:srgbClr val="FFFFFF"/>
              </a:solidFill>
              <a:latin typeface="Segoe UI Light"/>
              <a:ea typeface="Segoe UI" pitchFamily="34" charset="0"/>
              <a:cs typeface="Segoe UI" pitchFamily="34" charset="0"/>
            </a:endParaRPr>
          </a:p>
        </p:txBody>
      </p:sp>
    </p:spTree>
    <p:extLst>
      <p:ext uri="{BB962C8B-B14F-4D97-AF65-F5344CB8AC3E}">
        <p14:creationId xmlns:p14="http://schemas.microsoft.com/office/powerpoint/2010/main" val="2417496169"/>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2"/>
          <p:cNvSpPr txBox="1">
            <a:spLocks/>
          </p:cNvSpPr>
          <p:nvPr/>
        </p:nvSpPr>
        <p:spPr>
          <a:xfrm>
            <a:off x="275481" y="209578"/>
            <a:ext cx="11885514" cy="1001685"/>
          </a:xfrm>
          <a:prstGeom prst="rect">
            <a:avLst/>
          </a:prstGeom>
        </p:spPr>
        <p:txBody>
          <a:bodyPr/>
          <a:lstStyle>
            <a:lvl1pPr algn="l" defTabSz="914377" rtl="0" eaLnBrk="1" latinLnBrk="0" hangingPunct="1">
              <a:lnSpc>
                <a:spcPct val="90000"/>
              </a:lnSpc>
              <a:spcBef>
                <a:spcPct val="0"/>
              </a:spcBef>
              <a:buNone/>
              <a:defRPr sz="4267" b="0" kern="1200">
                <a:gradFill>
                  <a:gsLst>
                    <a:gs pos="0">
                      <a:schemeClr val="accent1"/>
                    </a:gs>
                    <a:gs pos="100000">
                      <a:schemeClr val="accent1"/>
                    </a:gs>
                  </a:gsLst>
                  <a:lin ang="5400000" scaled="1"/>
                </a:gradFill>
                <a:latin typeface="+mj-lt"/>
                <a:ea typeface="+mj-ea"/>
                <a:cs typeface="+mj-cs"/>
              </a:defRPr>
            </a:lvl1pPr>
          </a:lstStyle>
          <a:p>
            <a:r>
              <a:rPr lang="en-US" sz="4080" dirty="0">
                <a:gradFill>
                  <a:gsLst>
                    <a:gs pos="0">
                      <a:srgbClr val="0078D7"/>
                    </a:gs>
                    <a:gs pos="100000">
                      <a:srgbClr val="0078D7"/>
                    </a:gs>
                  </a:gsLst>
                  <a:lin ang="5400000" scaled="1"/>
                </a:gradFill>
              </a:rPr>
              <a:t>Performance</a:t>
            </a:r>
            <a:r>
              <a:rPr lang="en-US" sz="4080">
                <a:gradFill>
                  <a:gsLst>
                    <a:gs pos="0">
                      <a:srgbClr val="0078D7"/>
                    </a:gs>
                    <a:gs pos="100000">
                      <a:srgbClr val="0078D7"/>
                    </a:gs>
                  </a:gsLst>
                  <a:lin ang="5400000" scaled="1"/>
                </a:gradFill>
              </a:rPr>
              <a:t> and </a:t>
            </a:r>
            <a:r>
              <a:rPr lang="en-US" sz="4080" smtClean="0">
                <a:gradFill>
                  <a:gsLst>
                    <a:gs pos="0">
                      <a:srgbClr val="0078D7"/>
                    </a:gs>
                    <a:gs pos="100000">
                      <a:srgbClr val="0078D7"/>
                    </a:gs>
                  </a:gsLst>
                  <a:lin ang="5400000" scaled="1"/>
                </a:gradFill>
              </a:rPr>
              <a:t>Battery</a:t>
            </a:r>
            <a:endParaRPr lang="en-US" sz="4080" dirty="0">
              <a:gradFill>
                <a:gsLst>
                  <a:gs pos="0">
                    <a:srgbClr val="00188F"/>
                  </a:gs>
                  <a:gs pos="100000">
                    <a:srgbClr val="00188F"/>
                  </a:gs>
                </a:gsLst>
                <a:lin ang="5400000" scaled="1"/>
              </a:gradFill>
            </a:endParaRPr>
          </a:p>
        </p:txBody>
      </p:sp>
      <p:sp>
        <p:nvSpPr>
          <p:cNvPr id="26" name="Line Callout 1 (Accent Bar) 25"/>
          <p:cNvSpPr/>
          <p:nvPr/>
        </p:nvSpPr>
        <p:spPr bwMode="auto">
          <a:xfrm>
            <a:off x="7285037" y="3116262"/>
            <a:ext cx="4267200" cy="3581400"/>
          </a:xfrm>
          <a:prstGeom prst="accentCallout1">
            <a:avLst>
              <a:gd name="adj1" fmla="val 52036"/>
              <a:gd name="adj2" fmla="val -6541"/>
              <a:gd name="adj3" fmla="val 63442"/>
              <a:gd name="adj4" fmla="val -42543"/>
            </a:avLst>
          </a:prstGeom>
          <a:noFill/>
          <a:ln>
            <a:solidFill>
              <a:srgbClr val="00176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ctr" anchorCtr="0"/>
          <a:lstStyle/>
          <a:p>
            <a:r>
              <a:rPr lang="en-US" dirty="0">
                <a:solidFill>
                  <a:srgbClr val="404040">
                    <a:lumMod val="75000"/>
                  </a:srgbClr>
                </a:solidFill>
              </a:rPr>
              <a:t>Windows</a:t>
            </a:r>
            <a:r>
              <a:rPr lang="en-US">
                <a:solidFill>
                  <a:srgbClr val="404040">
                    <a:lumMod val="75000"/>
                  </a:srgbClr>
                </a:solidFill>
              </a:rPr>
              <a:t> resource </a:t>
            </a:r>
            <a:r>
              <a:rPr lang="en-US" smtClean="0">
                <a:solidFill>
                  <a:srgbClr val="404040">
                    <a:lumMod val="75000"/>
                  </a:srgbClr>
                </a:solidFill>
              </a:rPr>
              <a:t>management</a:t>
            </a:r>
            <a:endParaRPr lang="en-US" dirty="0">
              <a:solidFill>
                <a:srgbClr val="404040">
                  <a:lumMod val="75000"/>
                </a:srgbClr>
              </a:solidFill>
            </a:endParaRPr>
          </a:p>
          <a:p>
            <a:endParaRPr lang="en-US" dirty="0">
              <a:solidFill>
                <a:srgbClr val="404040">
                  <a:lumMod val="75000"/>
                </a:srgbClr>
              </a:solidFill>
            </a:endParaRPr>
          </a:p>
          <a:p>
            <a:r>
              <a:rPr lang="en-US" dirty="0">
                <a:solidFill>
                  <a:srgbClr val="404040">
                    <a:lumMod val="75000"/>
                  </a:srgbClr>
                </a:solidFill>
              </a:rPr>
              <a:t>Runs</a:t>
            </a:r>
            <a:r>
              <a:rPr lang="en-US">
                <a:solidFill>
                  <a:srgbClr val="404040">
                    <a:lumMod val="75000"/>
                  </a:srgbClr>
                </a:solidFill>
              </a:rPr>
              <a:t> directly on top </a:t>
            </a:r>
            <a:r>
              <a:rPr lang="en-US" smtClean="0">
                <a:solidFill>
                  <a:srgbClr val="404040">
                    <a:lumMod val="75000"/>
                  </a:srgbClr>
                </a:solidFill>
              </a:rPr>
              <a:t>of </a:t>
            </a:r>
            <a:r>
              <a:rPr lang="en-US">
                <a:solidFill>
                  <a:srgbClr val="404040">
                    <a:lumMod val="75000"/>
                  </a:srgbClr>
                </a:solidFill>
              </a:rPr>
              <a:t>Windows </a:t>
            </a:r>
            <a:r>
              <a:rPr lang="en-US" smtClean="0">
                <a:solidFill>
                  <a:srgbClr val="404040">
                    <a:lumMod val="75000"/>
                  </a:srgbClr>
                </a:solidFill>
              </a:rPr>
              <a:t>kernel</a:t>
            </a:r>
            <a:endParaRPr lang="en-US" dirty="0">
              <a:solidFill>
                <a:srgbClr val="404040">
                  <a:lumMod val="75000"/>
                </a:srgbClr>
              </a:solidFill>
            </a:endParaRPr>
          </a:p>
          <a:p>
            <a:endParaRPr lang="en-US" dirty="0">
              <a:solidFill>
                <a:srgbClr val="404040">
                  <a:lumMod val="75000"/>
                </a:srgbClr>
              </a:solidFill>
            </a:endParaRPr>
          </a:p>
        </p:txBody>
      </p:sp>
      <p:sp>
        <p:nvSpPr>
          <p:cNvPr id="12" name="Rectangle 1"/>
          <p:cNvSpPr/>
          <p:nvPr/>
        </p:nvSpPr>
        <p:spPr bwMode="auto">
          <a:xfrm>
            <a:off x="10783476" y="144462"/>
            <a:ext cx="1551179" cy="378514"/>
          </a:xfrm>
          <a:prstGeom prst="rect">
            <a:avLst/>
          </a:prstGeom>
          <a:solidFill>
            <a:schemeClr val="accent1">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t" anchorCtr="0"/>
          <a:lstStyle/>
          <a:p>
            <a:pPr algn="ctr" defTabSz="932406"/>
            <a:r>
              <a:rPr lang="en-US" sz="1400" dirty="0" smtClean="0">
                <a:solidFill>
                  <a:srgbClr val="FFFFFF"/>
                </a:solidFill>
                <a:latin typeface="Segoe UI Light"/>
                <a:ea typeface="Segoe UI" pitchFamily="34" charset="0"/>
                <a:cs typeface="Segoe UI" pitchFamily="34" charset="0"/>
              </a:rPr>
              <a:t>User experience</a:t>
            </a:r>
            <a:endParaRPr lang="en-US" sz="1400" dirty="0">
              <a:solidFill>
                <a:srgbClr val="FFFFFF"/>
              </a:solidFill>
              <a:latin typeface="Segoe UI Light"/>
              <a:ea typeface="Segoe UI" pitchFamily="34" charset="0"/>
              <a:cs typeface="Segoe UI" pitchFamily="34" charset="0"/>
            </a:endParaRPr>
          </a:p>
        </p:txBody>
      </p:sp>
      <p:sp>
        <p:nvSpPr>
          <p:cNvPr id="13" name="Rectangle 2"/>
          <p:cNvSpPr/>
          <p:nvPr/>
        </p:nvSpPr>
        <p:spPr bwMode="auto">
          <a:xfrm>
            <a:off x="10783476" y="603990"/>
            <a:ext cx="1551179" cy="378514"/>
          </a:xfrm>
          <a:prstGeom prst="rect">
            <a:avLst/>
          </a:prstGeom>
          <a:solidFill>
            <a:schemeClr val="accent1">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t" anchorCtr="0"/>
          <a:lstStyle/>
          <a:p>
            <a:pPr algn="ctr" defTabSz="932406"/>
            <a:r>
              <a:rPr lang="en-US" sz="1400" dirty="0" smtClean="0">
                <a:solidFill>
                  <a:srgbClr val="FFFFFF"/>
                </a:solidFill>
                <a:latin typeface="Segoe UI Light"/>
                <a:ea typeface="Segoe UI" pitchFamily="34" charset="0"/>
                <a:cs typeface="Segoe UI" pitchFamily="34" charset="0"/>
              </a:rPr>
              <a:t>Cloud services</a:t>
            </a:r>
            <a:endParaRPr lang="en-US" sz="1400" dirty="0">
              <a:solidFill>
                <a:srgbClr val="FFFFFF"/>
              </a:solidFill>
              <a:latin typeface="Segoe UI Light"/>
              <a:ea typeface="Segoe UI" pitchFamily="34" charset="0"/>
              <a:cs typeface="Segoe UI" pitchFamily="34" charset="0"/>
            </a:endParaRPr>
          </a:p>
        </p:txBody>
      </p:sp>
      <p:sp>
        <p:nvSpPr>
          <p:cNvPr id="14" name="Rectangle 3"/>
          <p:cNvSpPr/>
          <p:nvPr/>
        </p:nvSpPr>
        <p:spPr bwMode="auto">
          <a:xfrm>
            <a:off x="10783475" y="1059710"/>
            <a:ext cx="1551179" cy="37851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t" anchorCtr="0"/>
          <a:lstStyle/>
          <a:p>
            <a:pPr algn="ctr" defTabSz="932406"/>
            <a:r>
              <a:rPr lang="en-US" sz="1400" dirty="0" smtClean="0">
                <a:solidFill>
                  <a:srgbClr val="FFFFFF"/>
                </a:solidFill>
                <a:latin typeface="Segoe UI Light"/>
                <a:ea typeface="Segoe UI" pitchFamily="34" charset="0"/>
                <a:cs typeface="Segoe UI" pitchFamily="34" charset="0"/>
              </a:rPr>
              <a:t>Platform</a:t>
            </a:r>
            <a:endParaRPr lang="en-US" sz="1400" dirty="0">
              <a:solidFill>
                <a:srgbClr val="FFFFFF"/>
              </a:solidFill>
              <a:latin typeface="Segoe UI Light"/>
              <a:ea typeface="Segoe UI" pitchFamily="34" charset="0"/>
              <a:cs typeface="Segoe UI" pitchFamily="34" charset="0"/>
            </a:endParaRPr>
          </a:p>
        </p:txBody>
      </p:sp>
      <p:sp>
        <p:nvSpPr>
          <p:cNvPr id="15" name="Rectangle 14"/>
          <p:cNvSpPr/>
          <p:nvPr/>
        </p:nvSpPr>
        <p:spPr bwMode="auto">
          <a:xfrm>
            <a:off x="615432" y="2044889"/>
            <a:ext cx="4876800" cy="214115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ctr" anchorCtr="0"/>
          <a:lstStyle/>
          <a:p>
            <a:pPr algn="ctr" defTabSz="932406"/>
            <a:r>
              <a:rPr lang="en-US" sz="1600" dirty="0" smtClean="0">
                <a:gradFill>
                  <a:gsLst>
                    <a:gs pos="0">
                      <a:srgbClr val="FFFFFF"/>
                    </a:gs>
                    <a:gs pos="100000">
                      <a:srgbClr val="FFFFFF"/>
                    </a:gs>
                  </a:gsLst>
                  <a:lin ang="5400000" scaled="0"/>
                </a:gradFill>
                <a:ea typeface="Segoe UI" pitchFamily="34" charset="0"/>
                <a:cs typeface="Segoe UI" pitchFamily="34" charset="0"/>
              </a:rPr>
              <a:t>APPX</a:t>
            </a:r>
          </a:p>
          <a:p>
            <a:pPr algn="ctr" defTabSz="932406"/>
            <a:endParaRPr lang="en-US" sz="1600" dirty="0">
              <a:gradFill>
                <a:gsLst>
                  <a:gs pos="0">
                    <a:srgbClr val="FFFFFF"/>
                  </a:gs>
                  <a:gs pos="100000">
                    <a:srgbClr val="FFFFFF"/>
                  </a:gs>
                </a:gsLst>
                <a:lin ang="5400000" scaled="0"/>
              </a:gradFill>
              <a:ea typeface="Segoe UI" pitchFamily="34" charset="0"/>
              <a:cs typeface="Segoe UI" pitchFamily="34" charset="0"/>
            </a:endParaRPr>
          </a:p>
          <a:p>
            <a:pPr algn="ctr" defTabSz="932406"/>
            <a:endParaRPr lang="en-US" sz="1600" dirty="0" smtClean="0">
              <a:gradFill>
                <a:gsLst>
                  <a:gs pos="0">
                    <a:srgbClr val="FFFFFF"/>
                  </a:gs>
                  <a:gs pos="100000">
                    <a:srgbClr val="FFFFFF"/>
                  </a:gs>
                </a:gsLst>
                <a:lin ang="5400000" scaled="0"/>
              </a:gradFill>
              <a:ea typeface="Segoe UI" pitchFamily="34" charset="0"/>
              <a:cs typeface="Segoe UI" pitchFamily="34" charset="0"/>
            </a:endParaRPr>
          </a:p>
          <a:p>
            <a:pPr algn="ctr" defTabSz="932406"/>
            <a:endParaRPr lang="en-US" sz="1600" dirty="0">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p:cNvSpPr/>
          <p:nvPr/>
        </p:nvSpPr>
        <p:spPr bwMode="auto">
          <a:xfrm>
            <a:off x="2339714" y="3161233"/>
            <a:ext cx="1485900" cy="881653"/>
          </a:xfrm>
          <a:prstGeom prst="rect">
            <a:avLst/>
          </a:prstGeom>
          <a:solidFill>
            <a:schemeClr val="accent1"/>
          </a:solidFill>
          <a:ln w="254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ctr" anchorCtr="0"/>
          <a:lstStyle/>
          <a:p>
            <a:pPr algn="ctr" defTabSz="932406"/>
            <a:r>
              <a:rPr lang="en-US" sz="1600" dirty="0" smtClean="0">
                <a:gradFill>
                  <a:gsLst>
                    <a:gs pos="0">
                      <a:srgbClr val="FFFFFF"/>
                    </a:gs>
                    <a:gs pos="100000">
                      <a:srgbClr val="FFFFFF"/>
                    </a:gs>
                  </a:gsLst>
                  <a:lin ang="5400000" scaled="0"/>
                </a:gradFill>
                <a:ea typeface="Segoe UI" pitchFamily="34" charset="0"/>
                <a:cs typeface="Segoe UI" pitchFamily="34" charset="0"/>
              </a:rPr>
              <a:t>APK</a:t>
            </a:r>
            <a:endParaRPr lang="en-US" sz="1600" dirty="0">
              <a:gradFill>
                <a:gsLst>
                  <a:gs pos="0">
                    <a:srgbClr val="FFFFFF"/>
                  </a:gs>
                  <a:gs pos="100000">
                    <a:srgbClr val="FFFFFF"/>
                  </a:gs>
                </a:gsLst>
                <a:lin ang="5400000" scaled="0"/>
              </a:gradFill>
              <a:ea typeface="Segoe UI" pitchFamily="34" charset="0"/>
              <a:cs typeface="Segoe UI" pitchFamily="34" charset="0"/>
            </a:endParaRPr>
          </a:p>
        </p:txBody>
      </p:sp>
      <p:sp>
        <p:nvSpPr>
          <p:cNvPr id="17" name="Rectangle 16"/>
          <p:cNvSpPr/>
          <p:nvPr/>
        </p:nvSpPr>
        <p:spPr bwMode="auto">
          <a:xfrm>
            <a:off x="310632" y="1857414"/>
            <a:ext cx="5410200" cy="2517695"/>
          </a:xfrm>
          <a:prstGeom prst="rect">
            <a:avLst/>
          </a:prstGeom>
          <a:noFill/>
          <a:ln w="38100">
            <a:solidFill>
              <a:srgbClr val="00188F"/>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1600" dirty="0">
              <a:gradFill>
                <a:gsLst>
                  <a:gs pos="0">
                    <a:srgbClr val="FFFFFF"/>
                  </a:gs>
                  <a:gs pos="100000">
                    <a:srgbClr val="FFFFFF"/>
                  </a:gs>
                </a:gsLst>
                <a:lin ang="5400000" scaled="0"/>
              </a:gradFill>
              <a:ea typeface="Segoe UI" pitchFamily="34" charset="0"/>
              <a:cs typeface="Segoe UI" pitchFamily="34" charset="0"/>
            </a:endParaRPr>
          </a:p>
        </p:txBody>
      </p:sp>
      <p:sp>
        <p:nvSpPr>
          <p:cNvPr id="19" name="Rectangle 18"/>
          <p:cNvSpPr/>
          <p:nvPr/>
        </p:nvSpPr>
        <p:spPr bwMode="auto">
          <a:xfrm>
            <a:off x="602745" y="4676974"/>
            <a:ext cx="4873672" cy="125476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ctr" anchorCtr="0"/>
          <a:lstStyle/>
          <a:p>
            <a:pPr algn="ctr" defTabSz="932406"/>
            <a:r>
              <a:rPr lang="en-US" sz="1600" dirty="0" smtClean="0">
                <a:gradFill>
                  <a:gsLst>
                    <a:gs pos="0">
                      <a:srgbClr val="FFFFFF"/>
                    </a:gs>
                    <a:gs pos="100000">
                      <a:srgbClr val="FFFFFF"/>
                    </a:gs>
                  </a:gsLst>
                  <a:lin ang="5400000" scaled="0"/>
                </a:gradFill>
                <a:ea typeface="Segoe UI" pitchFamily="34" charset="0"/>
                <a:cs typeface="Segoe UI" pitchFamily="34" charset="0"/>
              </a:rPr>
              <a:t>“PROJECT ASTORIA” SUBSYSTEM</a:t>
            </a:r>
            <a:endParaRPr lang="en-US" sz="1600" dirty="0">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p:cNvSpPr/>
          <p:nvPr/>
        </p:nvSpPr>
        <p:spPr bwMode="auto">
          <a:xfrm>
            <a:off x="602745" y="6164262"/>
            <a:ext cx="4886380" cy="6639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ctr" anchorCtr="0"/>
          <a:lstStyle/>
          <a:p>
            <a:pPr algn="ctr" defTabSz="932406"/>
            <a:r>
              <a:rPr lang="en-US" sz="1600" dirty="0" smtClean="0">
                <a:gradFill>
                  <a:gsLst>
                    <a:gs pos="0">
                      <a:srgbClr val="FFFFFF"/>
                    </a:gs>
                    <a:gs pos="100000">
                      <a:srgbClr val="FFFFFF"/>
                    </a:gs>
                  </a:gsLst>
                  <a:lin ang="5400000" scaled="0"/>
                </a:gradFill>
                <a:ea typeface="Segoe UI" pitchFamily="34" charset="0"/>
                <a:cs typeface="Segoe UI" pitchFamily="34" charset="0"/>
              </a:rPr>
              <a:t>WINDOWS</a:t>
            </a:r>
            <a:endParaRPr lang="en-US" sz="16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578043348"/>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 name="Title 2"/>
          <p:cNvSpPr txBox="1">
            <a:spLocks/>
          </p:cNvSpPr>
          <p:nvPr/>
        </p:nvSpPr>
        <p:spPr>
          <a:xfrm>
            <a:off x="275481" y="209578"/>
            <a:ext cx="11885514" cy="1001685"/>
          </a:xfrm>
          <a:prstGeom prst="rect">
            <a:avLst/>
          </a:prstGeom>
        </p:spPr>
        <p:txBody>
          <a:bodyPr/>
          <a:lstStyle>
            <a:lvl1pPr algn="l" defTabSz="914377" rtl="0" eaLnBrk="1" latinLnBrk="0" hangingPunct="1">
              <a:lnSpc>
                <a:spcPct val="90000"/>
              </a:lnSpc>
              <a:spcBef>
                <a:spcPct val="0"/>
              </a:spcBef>
              <a:buNone/>
              <a:defRPr sz="4267" b="0" kern="1200">
                <a:gradFill>
                  <a:gsLst>
                    <a:gs pos="0">
                      <a:schemeClr val="accent1"/>
                    </a:gs>
                    <a:gs pos="100000">
                      <a:schemeClr val="accent1"/>
                    </a:gs>
                  </a:gsLst>
                  <a:lin ang="5400000" scaled="1"/>
                </a:gradFill>
                <a:latin typeface="+mj-lt"/>
                <a:ea typeface="+mj-ea"/>
                <a:cs typeface="+mj-cs"/>
              </a:defRPr>
            </a:lvl1pPr>
          </a:lstStyle>
          <a:p>
            <a:r>
              <a:rPr lang="en-US" sz="4080" dirty="0" smtClean="0">
                <a:gradFill>
                  <a:gsLst>
                    <a:gs pos="0">
                      <a:srgbClr val="0078D7"/>
                    </a:gs>
                    <a:gs pos="100000">
                      <a:srgbClr val="0078D7"/>
                    </a:gs>
                  </a:gsLst>
                  <a:lin ang="5400000" scaled="1"/>
                </a:gradFill>
              </a:rPr>
              <a:t>A trustworthy user experience</a:t>
            </a:r>
            <a:endParaRPr lang="en-US" sz="4080" dirty="0">
              <a:gradFill>
                <a:gsLst>
                  <a:gs pos="0">
                    <a:srgbClr val="00188F"/>
                  </a:gs>
                  <a:gs pos="100000">
                    <a:srgbClr val="00188F"/>
                  </a:gs>
                </a:gsLst>
                <a:lin ang="5400000" scaled="1"/>
              </a:gradFill>
            </a:endParaRPr>
          </a:p>
        </p:txBody>
      </p:sp>
      <p:sp>
        <p:nvSpPr>
          <p:cNvPr id="15" name="Rectangle 9"/>
          <p:cNvSpPr/>
          <p:nvPr/>
        </p:nvSpPr>
        <p:spPr>
          <a:xfrm>
            <a:off x="307041" y="789994"/>
            <a:ext cx="9561537" cy="382308"/>
          </a:xfrm>
          <a:prstGeom prst="rect">
            <a:avLst/>
          </a:prstGeom>
        </p:spPr>
        <p:txBody>
          <a:bodyPr wrap="square">
            <a:spAutoFit/>
          </a:bodyPr>
          <a:lstStyle/>
          <a:p>
            <a:r>
              <a:rPr lang="en-US" sz="1836" dirty="0" smtClean="0">
                <a:solidFill>
                  <a:srgbClr val="737373"/>
                </a:solidFill>
              </a:rPr>
              <a:t>Keeping users safe</a:t>
            </a:r>
            <a:endParaRPr lang="en-US" sz="1836" dirty="0">
              <a:solidFill>
                <a:srgbClr val="737373"/>
              </a:solidFill>
            </a:endParaRPr>
          </a:p>
        </p:txBody>
      </p:sp>
      <p:sp>
        <p:nvSpPr>
          <p:cNvPr id="5" name="Rectangle 3"/>
          <p:cNvSpPr/>
          <p:nvPr/>
        </p:nvSpPr>
        <p:spPr bwMode="auto">
          <a:xfrm>
            <a:off x="10783476" y="144462"/>
            <a:ext cx="1551179" cy="378514"/>
          </a:xfrm>
          <a:prstGeom prst="rect">
            <a:avLst/>
          </a:prstGeom>
          <a:solidFill>
            <a:schemeClr val="accent1">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t" anchorCtr="0"/>
          <a:lstStyle/>
          <a:p>
            <a:pPr algn="ctr" defTabSz="932406"/>
            <a:r>
              <a:rPr lang="en-US" sz="1400" dirty="0" smtClean="0">
                <a:solidFill>
                  <a:srgbClr val="FFFFFF"/>
                </a:solidFill>
                <a:latin typeface="Segoe UI Light"/>
                <a:ea typeface="Segoe UI" pitchFamily="34" charset="0"/>
                <a:cs typeface="Segoe UI" pitchFamily="34" charset="0"/>
              </a:rPr>
              <a:t>User experience</a:t>
            </a:r>
            <a:endParaRPr lang="en-US" sz="1400" dirty="0">
              <a:solidFill>
                <a:srgbClr val="FFFFFF"/>
              </a:solidFill>
              <a:latin typeface="Segoe UI Light"/>
              <a:ea typeface="Segoe UI" pitchFamily="34" charset="0"/>
              <a:cs typeface="Segoe UI" pitchFamily="34" charset="0"/>
            </a:endParaRPr>
          </a:p>
        </p:txBody>
      </p:sp>
      <p:sp>
        <p:nvSpPr>
          <p:cNvPr id="6" name="Rectangle 7"/>
          <p:cNvSpPr/>
          <p:nvPr/>
        </p:nvSpPr>
        <p:spPr bwMode="auto">
          <a:xfrm>
            <a:off x="10783476" y="603990"/>
            <a:ext cx="1551179" cy="378514"/>
          </a:xfrm>
          <a:prstGeom prst="rect">
            <a:avLst/>
          </a:prstGeom>
          <a:solidFill>
            <a:schemeClr val="accent1">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t" anchorCtr="0"/>
          <a:lstStyle/>
          <a:p>
            <a:pPr algn="ctr" defTabSz="932406"/>
            <a:r>
              <a:rPr lang="en-US" sz="1400" dirty="0" smtClean="0">
                <a:solidFill>
                  <a:srgbClr val="FFFFFF"/>
                </a:solidFill>
                <a:latin typeface="Segoe UI Light"/>
                <a:ea typeface="Segoe UI" pitchFamily="34" charset="0"/>
                <a:cs typeface="Segoe UI" pitchFamily="34" charset="0"/>
              </a:rPr>
              <a:t>Cloud services</a:t>
            </a:r>
            <a:endParaRPr lang="en-US" sz="1400" dirty="0">
              <a:solidFill>
                <a:srgbClr val="FFFFFF"/>
              </a:solidFill>
              <a:latin typeface="Segoe UI Light"/>
              <a:ea typeface="Segoe UI" pitchFamily="34" charset="0"/>
              <a:cs typeface="Segoe UI" pitchFamily="34" charset="0"/>
            </a:endParaRPr>
          </a:p>
        </p:txBody>
      </p:sp>
      <p:sp>
        <p:nvSpPr>
          <p:cNvPr id="7" name="Rectangle 8"/>
          <p:cNvSpPr/>
          <p:nvPr/>
        </p:nvSpPr>
        <p:spPr bwMode="auto">
          <a:xfrm>
            <a:off x="10783475" y="1059710"/>
            <a:ext cx="1551179" cy="37851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t" anchorCtr="0"/>
          <a:lstStyle/>
          <a:p>
            <a:pPr algn="ctr" defTabSz="932406"/>
            <a:r>
              <a:rPr lang="en-US" sz="1400" dirty="0" smtClean="0">
                <a:solidFill>
                  <a:srgbClr val="FFFFFF"/>
                </a:solidFill>
                <a:latin typeface="Segoe UI Light"/>
                <a:ea typeface="Segoe UI" pitchFamily="34" charset="0"/>
                <a:cs typeface="Segoe UI" pitchFamily="34" charset="0"/>
              </a:rPr>
              <a:t>Platform</a:t>
            </a:r>
            <a:endParaRPr lang="en-US" sz="1400" dirty="0">
              <a:solidFill>
                <a:srgbClr val="FFFFFF"/>
              </a:solidFill>
              <a:latin typeface="Segoe UI Light"/>
              <a:ea typeface="Segoe UI" pitchFamily="34" charset="0"/>
              <a:cs typeface="Segoe UI" pitchFamily="34" charset="0"/>
            </a:endParaRPr>
          </a:p>
        </p:txBody>
      </p:sp>
      <p:sp>
        <p:nvSpPr>
          <p:cNvPr id="8" name="Rectangle 15"/>
          <p:cNvSpPr/>
          <p:nvPr/>
        </p:nvSpPr>
        <p:spPr bwMode="auto">
          <a:xfrm>
            <a:off x="395461" y="4894687"/>
            <a:ext cx="3657600" cy="609600"/>
          </a:xfrm>
          <a:prstGeom prst="rect">
            <a:avLst/>
          </a:prstGeom>
          <a:solidFill>
            <a:srgbClr val="00188F"/>
          </a:solidFill>
          <a:ln w="9525" cap="flat" cmpd="sng" algn="ctr">
            <a:solidFill>
              <a:srgbClr val="00176B"/>
            </a:solidFill>
            <a:prstDash val="solid"/>
            <a:headEnd type="none" w="med" len="med"/>
            <a:tailEnd type="none" w="med" len="med"/>
          </a:ln>
          <a:effectLst/>
        </p:spPr>
        <p:txBody>
          <a:bodyPr lIns="91440" tIns="91440" rIns="34294" bIns="34294" rtlCol="0" anchor="ctr" anchorCtr="0"/>
          <a:lstStyle/>
          <a:p>
            <a:pPr algn="ctr" defTabSz="932406"/>
            <a:r>
              <a:rPr lang="en-US" sz="1600" kern="0" dirty="0" smtClean="0">
                <a:solidFill>
                  <a:srgbClr val="FFFFFF"/>
                </a:solidFill>
                <a:latin typeface="Segoe UI Light"/>
                <a:ea typeface="Segoe UI" pitchFamily="34" charset="0"/>
                <a:cs typeface="Segoe UI" pitchFamily="34" charset="0"/>
              </a:rPr>
              <a:t>Trusted Store</a:t>
            </a:r>
          </a:p>
        </p:txBody>
      </p:sp>
      <p:sp>
        <p:nvSpPr>
          <p:cNvPr id="9" name="Rectangle 16"/>
          <p:cNvSpPr/>
          <p:nvPr/>
        </p:nvSpPr>
        <p:spPr bwMode="auto">
          <a:xfrm>
            <a:off x="4433426" y="4868862"/>
            <a:ext cx="3657600" cy="609600"/>
          </a:xfrm>
          <a:prstGeom prst="rect">
            <a:avLst/>
          </a:prstGeom>
          <a:solidFill>
            <a:srgbClr val="00188F"/>
          </a:solidFill>
          <a:ln w="9525" cap="flat" cmpd="sng" algn="ctr">
            <a:solidFill>
              <a:srgbClr val="00176B"/>
            </a:solidFill>
            <a:prstDash val="solid"/>
            <a:headEnd type="none" w="med" len="med"/>
            <a:tailEnd type="none" w="med" len="med"/>
          </a:ln>
          <a:effectLst/>
        </p:spPr>
        <p:txBody>
          <a:bodyPr lIns="91440" tIns="91440" rIns="34294" bIns="34294" rtlCol="0" anchor="ctr" anchorCtr="0"/>
          <a:lstStyle/>
          <a:p>
            <a:pPr algn="ctr" defTabSz="932406"/>
            <a:r>
              <a:rPr lang="en-US" sz="1600" kern="0" dirty="0" smtClean="0">
                <a:solidFill>
                  <a:srgbClr val="FFFFFF"/>
                </a:solidFill>
                <a:latin typeface="Segoe UI Light"/>
                <a:ea typeface="Segoe UI" pitchFamily="34" charset="0"/>
                <a:cs typeface="Segoe UI" pitchFamily="34" charset="0"/>
              </a:rPr>
              <a:t>Secure Device</a:t>
            </a:r>
          </a:p>
        </p:txBody>
      </p:sp>
      <p:sp>
        <p:nvSpPr>
          <p:cNvPr id="11" name="Rectangle 17"/>
          <p:cNvSpPr/>
          <p:nvPr/>
        </p:nvSpPr>
        <p:spPr bwMode="auto">
          <a:xfrm>
            <a:off x="8471391" y="4868862"/>
            <a:ext cx="3657600" cy="609600"/>
          </a:xfrm>
          <a:prstGeom prst="rect">
            <a:avLst/>
          </a:prstGeom>
          <a:solidFill>
            <a:srgbClr val="00188F"/>
          </a:solidFill>
          <a:ln w="9525" cap="flat" cmpd="sng" algn="ctr">
            <a:solidFill>
              <a:srgbClr val="00176B"/>
            </a:solidFill>
            <a:prstDash val="solid"/>
            <a:headEnd type="none" w="med" len="med"/>
            <a:tailEnd type="none" w="med" len="med"/>
          </a:ln>
          <a:effectLst/>
        </p:spPr>
        <p:txBody>
          <a:bodyPr lIns="91440" tIns="91440" rIns="34294" bIns="34294" rtlCol="0" anchor="ctr" anchorCtr="0"/>
          <a:lstStyle/>
          <a:p>
            <a:pPr algn="ctr" defTabSz="932406">
              <a:defRPr/>
            </a:pPr>
            <a:r>
              <a:rPr lang="en-US" sz="1600" kern="0" dirty="0" smtClean="0">
                <a:solidFill>
                  <a:srgbClr val="FFFFFF"/>
                </a:solidFill>
                <a:latin typeface="Segoe UI Light"/>
                <a:ea typeface="Segoe UI" pitchFamily="34" charset="0"/>
                <a:cs typeface="Segoe UI" pitchFamily="34" charset="0"/>
              </a:rPr>
              <a:t>Monitoring &amp; Response</a:t>
            </a:r>
            <a:endParaRPr lang="en-US" sz="1600" kern="0" dirty="0">
              <a:solidFill>
                <a:srgbClr val="FFFFFF"/>
              </a:solidFill>
              <a:latin typeface="Segoe UI Light"/>
              <a:ea typeface="Segoe UI" pitchFamily="34" charset="0"/>
              <a:cs typeface="Segoe UI" pitchFamily="34" charset="0"/>
            </a:endParaRPr>
          </a:p>
        </p:txBody>
      </p:sp>
      <p:pic>
        <p:nvPicPr>
          <p:cNvPr id="12" name="Picture 2" descr="http://assets.windowsphone.com/4661bc19-796a-444d-91d6-c1ec48b2dc8f/DEV-CENTER-L1-Publish-Market-your-app_InvariantCulture_Default.png"/>
          <p:cNvPicPr>
            <a:picLocks noChangeAspect="1" noChangeArrowheads="1"/>
          </p:cNvPicPr>
          <p:nvPr/>
        </p:nvPicPr>
        <p:blipFill>
          <a:blip r:embed="rId3">
            <a:biLevel thresh="75000"/>
            <a:extLst>
              <a:ext uri="{28A0092B-C50C-407E-A947-70E740481C1C}">
                <a14:useLocalDpi xmlns:a14="http://schemas.microsoft.com/office/drawing/2010/main" val="0"/>
              </a:ext>
            </a:extLst>
          </a:blip>
          <a:srcRect/>
          <a:stretch>
            <a:fillRect/>
          </a:stretch>
        </p:blipFill>
        <p:spPr bwMode="auto">
          <a:xfrm>
            <a:off x="785604" y="2901863"/>
            <a:ext cx="2877313" cy="1828800"/>
          </a:xfrm>
          <a:prstGeom prst="rect">
            <a:avLst/>
          </a:prstGeom>
          <a:noFill/>
          <a:extLst>
            <a:ext uri="{909E8E84-426E-40DD-AFC4-6F175D3DCCD1}">
              <a14:hiddenFill xmlns:a14="http://schemas.microsoft.com/office/drawing/2010/main">
                <a:solidFill>
                  <a:srgbClr val="FFFFFF"/>
                </a:solidFill>
              </a14:hiddenFill>
            </a:ext>
          </a:extLst>
        </p:spPr>
      </p:pic>
      <p:sp>
        <p:nvSpPr>
          <p:cNvPr id="13" name="Freeform 13"/>
          <p:cNvSpPr>
            <a:spLocks noChangeAspect="1" noEditPoints="1"/>
          </p:cNvSpPr>
          <p:nvPr/>
        </p:nvSpPr>
        <p:spPr bwMode="black">
          <a:xfrm>
            <a:off x="5695918" y="2453893"/>
            <a:ext cx="1132616" cy="2126600"/>
          </a:xfrm>
          <a:custGeom>
            <a:avLst/>
            <a:gdLst>
              <a:gd name="T0" fmla="*/ 860 w 1012"/>
              <a:gd name="T1" fmla="*/ 1756 h 1907"/>
              <a:gd name="T2" fmla="*/ 837 w 1012"/>
              <a:gd name="T3" fmla="*/ 1771 h 1907"/>
              <a:gd name="T4" fmla="*/ 855 w 1012"/>
              <a:gd name="T5" fmla="*/ 1796 h 1907"/>
              <a:gd name="T6" fmla="*/ 873 w 1012"/>
              <a:gd name="T7" fmla="*/ 1766 h 1907"/>
              <a:gd name="T8" fmla="*/ 860 w 1012"/>
              <a:gd name="T9" fmla="*/ 1756 h 1907"/>
              <a:gd name="T10" fmla="*/ 837 w 1012"/>
              <a:gd name="T11" fmla="*/ 1771 h 1907"/>
              <a:gd name="T12" fmla="*/ 855 w 1012"/>
              <a:gd name="T13" fmla="*/ 1796 h 1907"/>
              <a:gd name="T14" fmla="*/ 873 w 1012"/>
              <a:gd name="T15" fmla="*/ 1766 h 1907"/>
              <a:gd name="T16" fmla="*/ 44 w 1012"/>
              <a:gd name="T17" fmla="*/ 0 h 1907"/>
              <a:gd name="T18" fmla="*/ 0 w 1012"/>
              <a:gd name="T19" fmla="*/ 1864 h 1907"/>
              <a:gd name="T20" fmla="*/ 968 w 1012"/>
              <a:gd name="T21" fmla="*/ 1907 h 1907"/>
              <a:gd name="T22" fmla="*/ 1012 w 1012"/>
              <a:gd name="T23" fmla="*/ 44 h 1907"/>
              <a:gd name="T24" fmla="*/ 201 w 1012"/>
              <a:gd name="T25" fmla="*/ 1793 h 1907"/>
              <a:gd name="T26" fmla="*/ 171 w 1012"/>
              <a:gd name="T27" fmla="*/ 1816 h 1907"/>
              <a:gd name="T28" fmla="*/ 119 w 1012"/>
              <a:gd name="T29" fmla="*/ 1785 h 1907"/>
              <a:gd name="T30" fmla="*/ 171 w 1012"/>
              <a:gd name="T31" fmla="*/ 1755 h 1907"/>
              <a:gd name="T32" fmla="*/ 201 w 1012"/>
              <a:gd name="T33" fmla="*/ 1777 h 1907"/>
              <a:gd name="T34" fmla="*/ 500 w 1012"/>
              <a:gd name="T35" fmla="*/ 1819 h 1907"/>
              <a:gd name="T36" fmla="*/ 473 w 1012"/>
              <a:gd name="T37" fmla="*/ 1792 h 1907"/>
              <a:gd name="T38" fmla="*/ 500 w 1012"/>
              <a:gd name="T39" fmla="*/ 1819 h 1907"/>
              <a:gd name="T40" fmla="*/ 473 w 1012"/>
              <a:gd name="T41" fmla="*/ 1789 h 1907"/>
              <a:gd name="T42" fmla="*/ 500 w 1012"/>
              <a:gd name="T43" fmla="*/ 1763 h 1907"/>
              <a:gd name="T44" fmla="*/ 539 w 1012"/>
              <a:gd name="T45" fmla="*/ 1824 h 1907"/>
              <a:gd name="T46" fmla="*/ 503 w 1012"/>
              <a:gd name="T47" fmla="*/ 1792 h 1907"/>
              <a:gd name="T48" fmla="*/ 539 w 1012"/>
              <a:gd name="T49" fmla="*/ 1824 h 1907"/>
              <a:gd name="T50" fmla="*/ 503 w 1012"/>
              <a:gd name="T51" fmla="*/ 1789 h 1907"/>
              <a:gd name="T52" fmla="*/ 539 w 1012"/>
              <a:gd name="T53" fmla="*/ 1758 h 1907"/>
              <a:gd name="T54" fmla="*/ 883 w 1012"/>
              <a:gd name="T55" fmla="*/ 1783 h 1907"/>
              <a:gd name="T56" fmla="*/ 848 w 1012"/>
              <a:gd name="T57" fmla="*/ 1804 h 1907"/>
              <a:gd name="T58" fmla="*/ 819 w 1012"/>
              <a:gd name="T59" fmla="*/ 1823 h 1907"/>
              <a:gd name="T60" fmla="*/ 809 w 1012"/>
              <a:gd name="T61" fmla="*/ 1823 h 1907"/>
              <a:gd name="T62" fmla="*/ 809 w 1012"/>
              <a:gd name="T63" fmla="*/ 1812 h 1907"/>
              <a:gd name="T64" fmla="*/ 812 w 1012"/>
              <a:gd name="T65" fmla="*/ 1809 h 1907"/>
              <a:gd name="T66" fmla="*/ 815 w 1012"/>
              <a:gd name="T67" fmla="*/ 1806 h 1907"/>
              <a:gd name="T68" fmla="*/ 831 w 1012"/>
              <a:gd name="T69" fmla="*/ 1790 h 1907"/>
              <a:gd name="T70" fmla="*/ 855 w 1012"/>
              <a:gd name="T71" fmla="*/ 1747 h 1907"/>
              <a:gd name="T72" fmla="*/ 880 w 1012"/>
              <a:gd name="T73" fmla="*/ 1761 h 1907"/>
              <a:gd name="T74" fmla="*/ 921 w 1012"/>
              <a:gd name="T75" fmla="*/ 1658 h 1907"/>
              <a:gd name="T76" fmla="*/ 91 w 1012"/>
              <a:gd name="T77" fmla="*/ 234 h 1907"/>
              <a:gd name="T78" fmla="*/ 921 w 1012"/>
              <a:gd name="T79" fmla="*/ 1658 h 1907"/>
              <a:gd name="T80" fmla="*/ 855 w 1012"/>
              <a:gd name="T81" fmla="*/ 1756 h 1907"/>
              <a:gd name="T82" fmla="*/ 851 w 1012"/>
              <a:gd name="T83" fmla="*/ 1796 h 1907"/>
              <a:gd name="T84" fmla="*/ 875 w 1012"/>
              <a:gd name="T85" fmla="*/ 1781 h 1907"/>
              <a:gd name="T86" fmla="*/ 860 w 1012"/>
              <a:gd name="T87" fmla="*/ 1756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2" h="1907">
                <a:moveTo>
                  <a:pt x="873" y="1766"/>
                </a:moveTo>
                <a:cubicBezTo>
                  <a:pt x="870" y="1761"/>
                  <a:pt x="866" y="1757"/>
                  <a:pt x="860" y="1756"/>
                </a:cubicBezTo>
                <a:cubicBezTo>
                  <a:pt x="855" y="1756"/>
                  <a:pt x="855" y="1756"/>
                  <a:pt x="855" y="1756"/>
                </a:cubicBezTo>
                <a:cubicBezTo>
                  <a:pt x="846" y="1756"/>
                  <a:pt x="839" y="1762"/>
                  <a:pt x="837" y="1771"/>
                </a:cubicBezTo>
                <a:cubicBezTo>
                  <a:pt x="833" y="1782"/>
                  <a:pt x="840" y="1793"/>
                  <a:pt x="851" y="1796"/>
                </a:cubicBezTo>
                <a:cubicBezTo>
                  <a:pt x="855" y="1796"/>
                  <a:pt x="855" y="1796"/>
                  <a:pt x="855" y="1796"/>
                </a:cubicBezTo>
                <a:cubicBezTo>
                  <a:pt x="865" y="1796"/>
                  <a:pt x="873" y="1790"/>
                  <a:pt x="875" y="1781"/>
                </a:cubicBezTo>
                <a:cubicBezTo>
                  <a:pt x="876" y="1776"/>
                  <a:pt x="875" y="1770"/>
                  <a:pt x="873" y="1766"/>
                </a:cubicBezTo>
                <a:close/>
                <a:moveTo>
                  <a:pt x="873" y="1766"/>
                </a:moveTo>
                <a:cubicBezTo>
                  <a:pt x="870" y="1761"/>
                  <a:pt x="866" y="1757"/>
                  <a:pt x="860" y="1756"/>
                </a:cubicBezTo>
                <a:cubicBezTo>
                  <a:pt x="855" y="1756"/>
                  <a:pt x="855" y="1756"/>
                  <a:pt x="855" y="1756"/>
                </a:cubicBezTo>
                <a:cubicBezTo>
                  <a:pt x="846" y="1756"/>
                  <a:pt x="839" y="1762"/>
                  <a:pt x="837" y="1771"/>
                </a:cubicBezTo>
                <a:cubicBezTo>
                  <a:pt x="833" y="1782"/>
                  <a:pt x="840" y="1793"/>
                  <a:pt x="851" y="1796"/>
                </a:cubicBezTo>
                <a:cubicBezTo>
                  <a:pt x="855" y="1796"/>
                  <a:pt x="855" y="1796"/>
                  <a:pt x="855" y="1796"/>
                </a:cubicBezTo>
                <a:cubicBezTo>
                  <a:pt x="865" y="1796"/>
                  <a:pt x="873" y="1790"/>
                  <a:pt x="875" y="1781"/>
                </a:cubicBezTo>
                <a:cubicBezTo>
                  <a:pt x="876" y="1776"/>
                  <a:pt x="875" y="1770"/>
                  <a:pt x="873" y="1766"/>
                </a:cubicBezTo>
                <a:close/>
                <a:moveTo>
                  <a:pt x="968" y="0"/>
                </a:moveTo>
                <a:cubicBezTo>
                  <a:pt x="968" y="0"/>
                  <a:pt x="968" y="0"/>
                  <a:pt x="44" y="0"/>
                </a:cubicBezTo>
                <a:cubicBezTo>
                  <a:pt x="19" y="0"/>
                  <a:pt x="0" y="19"/>
                  <a:pt x="0" y="44"/>
                </a:cubicBezTo>
                <a:cubicBezTo>
                  <a:pt x="0" y="1864"/>
                  <a:pt x="0" y="1864"/>
                  <a:pt x="0" y="1864"/>
                </a:cubicBezTo>
                <a:cubicBezTo>
                  <a:pt x="0" y="1889"/>
                  <a:pt x="19" y="1907"/>
                  <a:pt x="44" y="1907"/>
                </a:cubicBezTo>
                <a:cubicBezTo>
                  <a:pt x="44" y="1907"/>
                  <a:pt x="44" y="1907"/>
                  <a:pt x="968" y="1907"/>
                </a:cubicBezTo>
                <a:cubicBezTo>
                  <a:pt x="993" y="1907"/>
                  <a:pt x="1012" y="1889"/>
                  <a:pt x="1012" y="1864"/>
                </a:cubicBezTo>
                <a:cubicBezTo>
                  <a:pt x="1012" y="44"/>
                  <a:pt x="1012" y="44"/>
                  <a:pt x="1012" y="44"/>
                </a:cubicBezTo>
                <a:cubicBezTo>
                  <a:pt x="1012" y="19"/>
                  <a:pt x="993" y="0"/>
                  <a:pt x="968" y="0"/>
                </a:cubicBezTo>
                <a:close/>
                <a:moveTo>
                  <a:pt x="201" y="1793"/>
                </a:moveTo>
                <a:cubicBezTo>
                  <a:pt x="147" y="1793"/>
                  <a:pt x="147" y="1793"/>
                  <a:pt x="147" y="1793"/>
                </a:cubicBezTo>
                <a:cubicBezTo>
                  <a:pt x="171" y="1816"/>
                  <a:pt x="171" y="1816"/>
                  <a:pt x="171" y="1816"/>
                </a:cubicBezTo>
                <a:cubicBezTo>
                  <a:pt x="151" y="1816"/>
                  <a:pt x="151" y="1816"/>
                  <a:pt x="151" y="1816"/>
                </a:cubicBezTo>
                <a:cubicBezTo>
                  <a:pt x="119" y="1785"/>
                  <a:pt x="119" y="1785"/>
                  <a:pt x="119" y="1785"/>
                </a:cubicBezTo>
                <a:cubicBezTo>
                  <a:pt x="151" y="1755"/>
                  <a:pt x="151" y="1755"/>
                  <a:pt x="151" y="1755"/>
                </a:cubicBezTo>
                <a:cubicBezTo>
                  <a:pt x="171" y="1755"/>
                  <a:pt x="171" y="1755"/>
                  <a:pt x="171" y="1755"/>
                </a:cubicBezTo>
                <a:cubicBezTo>
                  <a:pt x="147" y="1777"/>
                  <a:pt x="147" y="1777"/>
                  <a:pt x="147" y="1777"/>
                </a:cubicBezTo>
                <a:cubicBezTo>
                  <a:pt x="201" y="1777"/>
                  <a:pt x="201" y="1777"/>
                  <a:pt x="201" y="1777"/>
                </a:cubicBezTo>
                <a:lnTo>
                  <a:pt x="201" y="1793"/>
                </a:lnTo>
                <a:close/>
                <a:moveTo>
                  <a:pt x="500" y="1819"/>
                </a:moveTo>
                <a:cubicBezTo>
                  <a:pt x="473" y="1815"/>
                  <a:pt x="473" y="1815"/>
                  <a:pt x="473" y="1815"/>
                </a:cubicBezTo>
                <a:cubicBezTo>
                  <a:pt x="473" y="1792"/>
                  <a:pt x="473" y="1792"/>
                  <a:pt x="473" y="1792"/>
                </a:cubicBezTo>
                <a:cubicBezTo>
                  <a:pt x="500" y="1792"/>
                  <a:pt x="500" y="1792"/>
                  <a:pt x="500" y="1792"/>
                </a:cubicBezTo>
                <a:lnTo>
                  <a:pt x="500" y="1819"/>
                </a:lnTo>
                <a:close/>
                <a:moveTo>
                  <a:pt x="500" y="1789"/>
                </a:moveTo>
                <a:cubicBezTo>
                  <a:pt x="473" y="1789"/>
                  <a:pt x="473" y="1789"/>
                  <a:pt x="473" y="1789"/>
                </a:cubicBezTo>
                <a:cubicBezTo>
                  <a:pt x="473" y="1767"/>
                  <a:pt x="473" y="1767"/>
                  <a:pt x="473" y="1767"/>
                </a:cubicBezTo>
                <a:cubicBezTo>
                  <a:pt x="500" y="1763"/>
                  <a:pt x="500" y="1763"/>
                  <a:pt x="500" y="1763"/>
                </a:cubicBezTo>
                <a:lnTo>
                  <a:pt x="500" y="1789"/>
                </a:lnTo>
                <a:close/>
                <a:moveTo>
                  <a:pt x="539" y="1824"/>
                </a:moveTo>
                <a:cubicBezTo>
                  <a:pt x="503" y="1819"/>
                  <a:pt x="503" y="1819"/>
                  <a:pt x="503" y="1819"/>
                </a:cubicBezTo>
                <a:cubicBezTo>
                  <a:pt x="503" y="1792"/>
                  <a:pt x="503" y="1792"/>
                  <a:pt x="503" y="1792"/>
                </a:cubicBezTo>
                <a:cubicBezTo>
                  <a:pt x="539" y="1792"/>
                  <a:pt x="539" y="1792"/>
                  <a:pt x="539" y="1792"/>
                </a:cubicBezTo>
                <a:lnTo>
                  <a:pt x="539" y="1824"/>
                </a:lnTo>
                <a:close/>
                <a:moveTo>
                  <a:pt x="539" y="1789"/>
                </a:moveTo>
                <a:cubicBezTo>
                  <a:pt x="503" y="1789"/>
                  <a:pt x="503" y="1789"/>
                  <a:pt x="503" y="1789"/>
                </a:cubicBezTo>
                <a:cubicBezTo>
                  <a:pt x="503" y="1763"/>
                  <a:pt x="503" y="1763"/>
                  <a:pt x="503" y="1763"/>
                </a:cubicBezTo>
                <a:cubicBezTo>
                  <a:pt x="539" y="1758"/>
                  <a:pt x="539" y="1758"/>
                  <a:pt x="539" y="1758"/>
                </a:cubicBezTo>
                <a:lnTo>
                  <a:pt x="539" y="1789"/>
                </a:lnTo>
                <a:close/>
                <a:moveTo>
                  <a:pt x="883" y="1783"/>
                </a:moveTo>
                <a:cubicBezTo>
                  <a:pt x="881" y="1796"/>
                  <a:pt x="869" y="1806"/>
                  <a:pt x="855" y="1806"/>
                </a:cubicBezTo>
                <a:cubicBezTo>
                  <a:pt x="853" y="1806"/>
                  <a:pt x="851" y="1804"/>
                  <a:pt x="848" y="1804"/>
                </a:cubicBezTo>
                <a:cubicBezTo>
                  <a:pt x="846" y="1803"/>
                  <a:pt x="844" y="1802"/>
                  <a:pt x="841" y="1801"/>
                </a:cubicBezTo>
                <a:cubicBezTo>
                  <a:pt x="841" y="1801"/>
                  <a:pt x="841" y="1801"/>
                  <a:pt x="819" y="1823"/>
                </a:cubicBezTo>
                <a:cubicBezTo>
                  <a:pt x="818" y="1824"/>
                  <a:pt x="816" y="1824"/>
                  <a:pt x="815" y="1824"/>
                </a:cubicBezTo>
                <a:cubicBezTo>
                  <a:pt x="812" y="1824"/>
                  <a:pt x="811" y="1824"/>
                  <a:pt x="809" y="1823"/>
                </a:cubicBezTo>
                <a:cubicBezTo>
                  <a:pt x="806" y="1820"/>
                  <a:pt x="806" y="1815"/>
                  <a:pt x="809" y="1813"/>
                </a:cubicBezTo>
                <a:cubicBezTo>
                  <a:pt x="809" y="1813"/>
                  <a:pt x="809" y="1812"/>
                  <a:pt x="809" y="1812"/>
                </a:cubicBezTo>
                <a:cubicBezTo>
                  <a:pt x="810" y="1812"/>
                  <a:pt x="810" y="1811"/>
                  <a:pt x="811" y="1810"/>
                </a:cubicBezTo>
                <a:cubicBezTo>
                  <a:pt x="811" y="1810"/>
                  <a:pt x="812" y="1810"/>
                  <a:pt x="812" y="1809"/>
                </a:cubicBezTo>
                <a:cubicBezTo>
                  <a:pt x="813" y="1808"/>
                  <a:pt x="814" y="1808"/>
                  <a:pt x="815" y="1807"/>
                </a:cubicBezTo>
                <a:cubicBezTo>
                  <a:pt x="815" y="1806"/>
                  <a:pt x="815" y="1806"/>
                  <a:pt x="815" y="1806"/>
                </a:cubicBezTo>
                <a:cubicBezTo>
                  <a:pt x="816" y="1806"/>
                  <a:pt x="816" y="1805"/>
                  <a:pt x="817" y="1805"/>
                </a:cubicBezTo>
                <a:cubicBezTo>
                  <a:pt x="831" y="1790"/>
                  <a:pt x="831" y="1790"/>
                  <a:pt x="831" y="1790"/>
                </a:cubicBezTo>
                <a:cubicBezTo>
                  <a:pt x="827" y="1784"/>
                  <a:pt x="826" y="1776"/>
                  <a:pt x="827" y="1769"/>
                </a:cubicBezTo>
                <a:cubicBezTo>
                  <a:pt x="831" y="1756"/>
                  <a:pt x="842" y="1747"/>
                  <a:pt x="855" y="1747"/>
                </a:cubicBezTo>
                <a:cubicBezTo>
                  <a:pt x="858" y="1747"/>
                  <a:pt x="860" y="1747"/>
                  <a:pt x="862" y="1748"/>
                </a:cubicBezTo>
                <a:cubicBezTo>
                  <a:pt x="870" y="1749"/>
                  <a:pt x="876" y="1754"/>
                  <a:pt x="880" y="1761"/>
                </a:cubicBezTo>
                <a:cubicBezTo>
                  <a:pt x="884" y="1768"/>
                  <a:pt x="885" y="1775"/>
                  <a:pt x="883" y="1783"/>
                </a:cubicBezTo>
                <a:close/>
                <a:moveTo>
                  <a:pt x="921" y="1658"/>
                </a:moveTo>
                <a:cubicBezTo>
                  <a:pt x="91" y="1658"/>
                  <a:pt x="91" y="1658"/>
                  <a:pt x="91" y="1658"/>
                </a:cubicBezTo>
                <a:cubicBezTo>
                  <a:pt x="91" y="234"/>
                  <a:pt x="91" y="234"/>
                  <a:pt x="91" y="234"/>
                </a:cubicBezTo>
                <a:cubicBezTo>
                  <a:pt x="921" y="234"/>
                  <a:pt x="921" y="234"/>
                  <a:pt x="921" y="234"/>
                </a:cubicBezTo>
                <a:lnTo>
                  <a:pt x="921" y="1658"/>
                </a:lnTo>
                <a:close/>
                <a:moveTo>
                  <a:pt x="860" y="1756"/>
                </a:moveTo>
                <a:cubicBezTo>
                  <a:pt x="855" y="1756"/>
                  <a:pt x="855" y="1756"/>
                  <a:pt x="855" y="1756"/>
                </a:cubicBezTo>
                <a:cubicBezTo>
                  <a:pt x="846" y="1756"/>
                  <a:pt x="839" y="1762"/>
                  <a:pt x="837" y="1771"/>
                </a:cubicBezTo>
                <a:cubicBezTo>
                  <a:pt x="833" y="1782"/>
                  <a:pt x="840" y="1793"/>
                  <a:pt x="851" y="1796"/>
                </a:cubicBezTo>
                <a:cubicBezTo>
                  <a:pt x="855" y="1796"/>
                  <a:pt x="855" y="1796"/>
                  <a:pt x="855" y="1796"/>
                </a:cubicBezTo>
                <a:cubicBezTo>
                  <a:pt x="865" y="1796"/>
                  <a:pt x="873" y="1790"/>
                  <a:pt x="875" y="1781"/>
                </a:cubicBezTo>
                <a:cubicBezTo>
                  <a:pt x="876" y="1776"/>
                  <a:pt x="875" y="1770"/>
                  <a:pt x="873" y="1766"/>
                </a:cubicBezTo>
                <a:cubicBezTo>
                  <a:pt x="870" y="1761"/>
                  <a:pt x="866" y="1757"/>
                  <a:pt x="860" y="1756"/>
                </a:cubicBezTo>
                <a:close/>
              </a:path>
            </a:pathLst>
          </a:custGeom>
          <a:solidFill>
            <a:srgbClr val="000000"/>
          </a:solidFill>
          <a:ln>
            <a:solidFill>
              <a:srgbClr val="333333"/>
            </a:solidFill>
          </a:ln>
        </p:spPr>
        <p:txBody>
          <a:bodyPr vert="horz" wrap="square" lIns="91440" tIns="45720" rIns="91440" bIns="45720" numCol="1" anchor="t" anchorCtr="0" compatLnSpc="1">
            <a:prstTxWarp prst="textNoShape">
              <a:avLst/>
            </a:prstTxWarp>
          </a:bodyPr>
          <a:lstStyle/>
          <a:p>
            <a:endParaRPr lang="en-US" dirty="0">
              <a:solidFill>
                <a:srgbClr val="404040"/>
              </a:solidFill>
            </a:endParaRPr>
          </a:p>
        </p:txBody>
      </p:sp>
      <p:sp>
        <p:nvSpPr>
          <p:cNvPr id="16" name="Freeform 21"/>
          <p:cNvSpPr>
            <a:spLocks noChangeAspect="1" noEditPoints="1"/>
          </p:cNvSpPr>
          <p:nvPr/>
        </p:nvSpPr>
        <p:spPr bwMode="black">
          <a:xfrm>
            <a:off x="9513346" y="2980240"/>
            <a:ext cx="1573689" cy="1371600"/>
          </a:xfrm>
          <a:custGeom>
            <a:avLst/>
            <a:gdLst>
              <a:gd name="T0" fmla="*/ 1220 w 1220"/>
              <a:gd name="T1" fmla="*/ 204 h 1063"/>
              <a:gd name="T2" fmla="*/ 1096 w 1220"/>
              <a:gd name="T3" fmla="*/ 79 h 1063"/>
              <a:gd name="T4" fmla="*/ 978 w 1220"/>
              <a:gd name="T5" fmla="*/ 164 h 1063"/>
              <a:gd name="T6" fmla="*/ 589 w 1220"/>
              <a:gd name="T7" fmla="*/ 115 h 1063"/>
              <a:gd name="T8" fmla="*/ 465 w 1220"/>
              <a:gd name="T9" fmla="*/ 0 h 1063"/>
              <a:gd name="T10" fmla="*/ 340 w 1220"/>
              <a:gd name="T11" fmla="*/ 124 h 1063"/>
              <a:gd name="T12" fmla="*/ 370 w 1220"/>
              <a:gd name="T13" fmla="*/ 205 h 1063"/>
              <a:gd name="T14" fmla="*/ 180 w 1220"/>
              <a:gd name="T15" fmla="*/ 453 h 1063"/>
              <a:gd name="T16" fmla="*/ 125 w 1220"/>
              <a:gd name="T17" fmla="*/ 440 h 1063"/>
              <a:gd name="T18" fmla="*/ 0 w 1220"/>
              <a:gd name="T19" fmla="*/ 564 h 1063"/>
              <a:gd name="T20" fmla="*/ 125 w 1220"/>
              <a:gd name="T21" fmla="*/ 689 h 1063"/>
              <a:gd name="T22" fmla="*/ 197 w 1220"/>
              <a:gd name="T23" fmla="*/ 666 h 1063"/>
              <a:gd name="T24" fmla="*/ 416 w 1220"/>
              <a:gd name="T25" fmla="*/ 872 h 1063"/>
              <a:gd name="T26" fmla="*/ 397 w 1220"/>
              <a:gd name="T27" fmla="*/ 938 h 1063"/>
              <a:gd name="T28" fmla="*/ 521 w 1220"/>
              <a:gd name="T29" fmla="*/ 1063 h 1063"/>
              <a:gd name="T30" fmla="*/ 646 w 1220"/>
              <a:gd name="T31" fmla="*/ 938 h 1063"/>
              <a:gd name="T32" fmla="*/ 642 w 1220"/>
              <a:gd name="T33" fmla="*/ 908 h 1063"/>
              <a:gd name="T34" fmla="*/ 948 w 1220"/>
              <a:gd name="T35" fmla="*/ 763 h 1063"/>
              <a:gd name="T36" fmla="*/ 1048 w 1220"/>
              <a:gd name="T37" fmla="*/ 814 h 1063"/>
              <a:gd name="T38" fmla="*/ 1173 w 1220"/>
              <a:gd name="T39" fmla="*/ 689 h 1063"/>
              <a:gd name="T40" fmla="*/ 1084 w 1220"/>
              <a:gd name="T41" fmla="*/ 570 h 1063"/>
              <a:gd name="T42" fmla="*/ 1108 w 1220"/>
              <a:gd name="T43" fmla="*/ 327 h 1063"/>
              <a:gd name="T44" fmla="*/ 1220 w 1220"/>
              <a:gd name="T45" fmla="*/ 204 h 1063"/>
              <a:gd name="T46" fmla="*/ 521 w 1220"/>
              <a:gd name="T47" fmla="*/ 594 h 1063"/>
              <a:gd name="T48" fmla="*/ 493 w 1220"/>
              <a:gd name="T49" fmla="*/ 245 h 1063"/>
              <a:gd name="T50" fmla="*/ 535 w 1220"/>
              <a:gd name="T51" fmla="*/ 226 h 1063"/>
              <a:gd name="T52" fmla="*/ 944 w 1220"/>
              <a:gd name="T53" fmla="*/ 621 h 1063"/>
              <a:gd name="T54" fmla="*/ 930 w 1220"/>
              <a:gd name="T55" fmla="*/ 649 h 1063"/>
              <a:gd name="T56" fmla="*/ 521 w 1220"/>
              <a:gd name="T57" fmla="*/ 594 h 1063"/>
              <a:gd name="T58" fmla="*/ 490 w 1220"/>
              <a:gd name="T59" fmla="*/ 818 h 1063"/>
              <a:gd name="T60" fmla="*/ 449 w 1220"/>
              <a:gd name="T61" fmla="*/ 837 h 1063"/>
              <a:gd name="T62" fmla="*/ 230 w 1220"/>
              <a:gd name="T63" fmla="*/ 631 h 1063"/>
              <a:gd name="T64" fmla="*/ 242 w 1220"/>
              <a:gd name="T65" fmla="*/ 605 h 1063"/>
              <a:gd name="T66" fmla="*/ 476 w 1220"/>
              <a:gd name="T67" fmla="*/ 636 h 1063"/>
              <a:gd name="T68" fmla="*/ 490 w 1220"/>
              <a:gd name="T69" fmla="*/ 818 h 1063"/>
              <a:gd name="T70" fmla="*/ 249 w 1220"/>
              <a:gd name="T71" fmla="*/ 558 h 1063"/>
              <a:gd name="T72" fmla="*/ 218 w 1220"/>
              <a:gd name="T73" fmla="*/ 482 h 1063"/>
              <a:gd name="T74" fmla="*/ 408 w 1220"/>
              <a:gd name="T75" fmla="*/ 235 h 1063"/>
              <a:gd name="T76" fmla="*/ 445 w 1220"/>
              <a:gd name="T77" fmla="*/ 247 h 1063"/>
              <a:gd name="T78" fmla="*/ 472 w 1220"/>
              <a:gd name="T79" fmla="*/ 587 h 1063"/>
              <a:gd name="T80" fmla="*/ 249 w 1220"/>
              <a:gd name="T81" fmla="*/ 558 h 1063"/>
              <a:gd name="T82" fmla="*/ 977 w 1220"/>
              <a:gd name="T83" fmla="*/ 587 h 1063"/>
              <a:gd name="T84" fmla="*/ 569 w 1220"/>
              <a:gd name="T85" fmla="*/ 192 h 1063"/>
              <a:gd name="T86" fmla="*/ 583 w 1220"/>
              <a:gd name="T87" fmla="*/ 163 h 1063"/>
              <a:gd name="T88" fmla="*/ 972 w 1220"/>
              <a:gd name="T89" fmla="*/ 212 h 1063"/>
              <a:gd name="T90" fmla="*/ 1060 w 1220"/>
              <a:gd name="T91" fmla="*/ 323 h 1063"/>
              <a:gd name="T92" fmla="*/ 1036 w 1220"/>
              <a:gd name="T93" fmla="*/ 566 h 1063"/>
              <a:gd name="T94" fmla="*/ 977 w 1220"/>
              <a:gd name="T95" fmla="*/ 587 h 1063"/>
              <a:gd name="T96" fmla="*/ 621 w 1220"/>
              <a:gd name="T97" fmla="*/ 864 h 1063"/>
              <a:gd name="T98" fmla="*/ 538 w 1220"/>
              <a:gd name="T99" fmla="*/ 815 h 1063"/>
              <a:gd name="T100" fmla="*/ 524 w 1220"/>
              <a:gd name="T101" fmla="*/ 643 h 1063"/>
              <a:gd name="T102" fmla="*/ 924 w 1220"/>
              <a:gd name="T103" fmla="*/ 696 h 1063"/>
              <a:gd name="T104" fmla="*/ 927 w 1220"/>
              <a:gd name="T105" fmla="*/ 720 h 1063"/>
              <a:gd name="T106" fmla="*/ 621 w 1220"/>
              <a:gd name="T107" fmla="*/ 864 h 1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20" h="1063">
                <a:moveTo>
                  <a:pt x="1220" y="204"/>
                </a:moveTo>
                <a:cubicBezTo>
                  <a:pt x="1220" y="135"/>
                  <a:pt x="1164" y="79"/>
                  <a:pt x="1096" y="79"/>
                </a:cubicBezTo>
                <a:cubicBezTo>
                  <a:pt x="1041" y="79"/>
                  <a:pt x="994" y="115"/>
                  <a:pt x="978" y="164"/>
                </a:cubicBezTo>
                <a:cubicBezTo>
                  <a:pt x="589" y="115"/>
                  <a:pt x="589" y="115"/>
                  <a:pt x="589" y="115"/>
                </a:cubicBezTo>
                <a:cubicBezTo>
                  <a:pt x="584" y="51"/>
                  <a:pt x="530" y="0"/>
                  <a:pt x="465" y="0"/>
                </a:cubicBezTo>
                <a:cubicBezTo>
                  <a:pt x="396" y="0"/>
                  <a:pt x="340" y="55"/>
                  <a:pt x="340" y="124"/>
                </a:cubicBezTo>
                <a:cubicBezTo>
                  <a:pt x="340" y="155"/>
                  <a:pt x="352" y="183"/>
                  <a:pt x="370" y="205"/>
                </a:cubicBezTo>
                <a:cubicBezTo>
                  <a:pt x="180" y="453"/>
                  <a:pt x="180" y="453"/>
                  <a:pt x="180" y="453"/>
                </a:cubicBezTo>
                <a:cubicBezTo>
                  <a:pt x="163" y="445"/>
                  <a:pt x="145" y="440"/>
                  <a:pt x="125" y="440"/>
                </a:cubicBezTo>
                <a:cubicBezTo>
                  <a:pt x="56" y="440"/>
                  <a:pt x="0" y="496"/>
                  <a:pt x="0" y="564"/>
                </a:cubicBezTo>
                <a:cubicBezTo>
                  <a:pt x="0" y="633"/>
                  <a:pt x="56" y="689"/>
                  <a:pt x="125" y="689"/>
                </a:cubicBezTo>
                <a:cubicBezTo>
                  <a:pt x="152" y="689"/>
                  <a:pt x="177" y="680"/>
                  <a:pt x="197" y="666"/>
                </a:cubicBezTo>
                <a:cubicBezTo>
                  <a:pt x="416" y="872"/>
                  <a:pt x="416" y="872"/>
                  <a:pt x="416" y="872"/>
                </a:cubicBezTo>
                <a:cubicBezTo>
                  <a:pt x="404" y="891"/>
                  <a:pt x="397" y="914"/>
                  <a:pt x="397" y="938"/>
                </a:cubicBezTo>
                <a:cubicBezTo>
                  <a:pt x="397" y="1007"/>
                  <a:pt x="453" y="1063"/>
                  <a:pt x="521" y="1063"/>
                </a:cubicBezTo>
                <a:cubicBezTo>
                  <a:pt x="590" y="1063"/>
                  <a:pt x="646" y="1007"/>
                  <a:pt x="646" y="938"/>
                </a:cubicBezTo>
                <a:cubicBezTo>
                  <a:pt x="646" y="928"/>
                  <a:pt x="644" y="918"/>
                  <a:pt x="642" y="908"/>
                </a:cubicBezTo>
                <a:cubicBezTo>
                  <a:pt x="948" y="763"/>
                  <a:pt x="948" y="763"/>
                  <a:pt x="948" y="763"/>
                </a:cubicBezTo>
                <a:cubicBezTo>
                  <a:pt x="970" y="794"/>
                  <a:pt x="1007" y="814"/>
                  <a:pt x="1048" y="814"/>
                </a:cubicBezTo>
                <a:cubicBezTo>
                  <a:pt x="1117" y="814"/>
                  <a:pt x="1173" y="758"/>
                  <a:pt x="1173" y="689"/>
                </a:cubicBezTo>
                <a:cubicBezTo>
                  <a:pt x="1173" y="633"/>
                  <a:pt x="1135" y="586"/>
                  <a:pt x="1084" y="570"/>
                </a:cubicBezTo>
                <a:cubicBezTo>
                  <a:pt x="1108" y="327"/>
                  <a:pt x="1108" y="327"/>
                  <a:pt x="1108" y="327"/>
                </a:cubicBezTo>
                <a:cubicBezTo>
                  <a:pt x="1171" y="321"/>
                  <a:pt x="1220" y="268"/>
                  <a:pt x="1220" y="204"/>
                </a:cubicBezTo>
                <a:close/>
                <a:moveTo>
                  <a:pt x="521" y="594"/>
                </a:moveTo>
                <a:cubicBezTo>
                  <a:pt x="493" y="245"/>
                  <a:pt x="493" y="245"/>
                  <a:pt x="493" y="245"/>
                </a:cubicBezTo>
                <a:cubicBezTo>
                  <a:pt x="509" y="241"/>
                  <a:pt x="523" y="235"/>
                  <a:pt x="535" y="226"/>
                </a:cubicBezTo>
                <a:cubicBezTo>
                  <a:pt x="944" y="621"/>
                  <a:pt x="944" y="621"/>
                  <a:pt x="944" y="621"/>
                </a:cubicBezTo>
                <a:cubicBezTo>
                  <a:pt x="938" y="630"/>
                  <a:pt x="934" y="639"/>
                  <a:pt x="930" y="649"/>
                </a:cubicBezTo>
                <a:lnTo>
                  <a:pt x="521" y="594"/>
                </a:lnTo>
                <a:close/>
                <a:moveTo>
                  <a:pt x="490" y="818"/>
                </a:moveTo>
                <a:cubicBezTo>
                  <a:pt x="475" y="822"/>
                  <a:pt x="461" y="828"/>
                  <a:pt x="449" y="837"/>
                </a:cubicBezTo>
                <a:cubicBezTo>
                  <a:pt x="230" y="631"/>
                  <a:pt x="230" y="631"/>
                  <a:pt x="230" y="631"/>
                </a:cubicBezTo>
                <a:cubicBezTo>
                  <a:pt x="235" y="623"/>
                  <a:pt x="239" y="614"/>
                  <a:pt x="242" y="605"/>
                </a:cubicBezTo>
                <a:cubicBezTo>
                  <a:pt x="476" y="636"/>
                  <a:pt x="476" y="636"/>
                  <a:pt x="476" y="636"/>
                </a:cubicBezTo>
                <a:lnTo>
                  <a:pt x="490" y="818"/>
                </a:lnTo>
                <a:close/>
                <a:moveTo>
                  <a:pt x="249" y="558"/>
                </a:moveTo>
                <a:cubicBezTo>
                  <a:pt x="247" y="529"/>
                  <a:pt x="236" y="502"/>
                  <a:pt x="218" y="482"/>
                </a:cubicBezTo>
                <a:cubicBezTo>
                  <a:pt x="408" y="235"/>
                  <a:pt x="408" y="235"/>
                  <a:pt x="408" y="235"/>
                </a:cubicBezTo>
                <a:cubicBezTo>
                  <a:pt x="420" y="241"/>
                  <a:pt x="432" y="245"/>
                  <a:pt x="445" y="247"/>
                </a:cubicBezTo>
                <a:cubicBezTo>
                  <a:pt x="472" y="587"/>
                  <a:pt x="472" y="587"/>
                  <a:pt x="472" y="587"/>
                </a:cubicBezTo>
                <a:lnTo>
                  <a:pt x="249" y="558"/>
                </a:lnTo>
                <a:close/>
                <a:moveTo>
                  <a:pt x="977" y="587"/>
                </a:moveTo>
                <a:cubicBezTo>
                  <a:pt x="569" y="192"/>
                  <a:pt x="569" y="192"/>
                  <a:pt x="569" y="192"/>
                </a:cubicBezTo>
                <a:cubicBezTo>
                  <a:pt x="575" y="183"/>
                  <a:pt x="579" y="173"/>
                  <a:pt x="583" y="163"/>
                </a:cubicBezTo>
                <a:cubicBezTo>
                  <a:pt x="972" y="212"/>
                  <a:pt x="972" y="212"/>
                  <a:pt x="972" y="212"/>
                </a:cubicBezTo>
                <a:cubicBezTo>
                  <a:pt x="975" y="265"/>
                  <a:pt x="1011" y="308"/>
                  <a:pt x="1060" y="323"/>
                </a:cubicBezTo>
                <a:cubicBezTo>
                  <a:pt x="1036" y="566"/>
                  <a:pt x="1036" y="566"/>
                  <a:pt x="1036" y="566"/>
                </a:cubicBezTo>
                <a:cubicBezTo>
                  <a:pt x="1015" y="568"/>
                  <a:pt x="994" y="575"/>
                  <a:pt x="977" y="587"/>
                </a:cubicBezTo>
                <a:close/>
                <a:moveTo>
                  <a:pt x="621" y="864"/>
                </a:moveTo>
                <a:cubicBezTo>
                  <a:pt x="602" y="838"/>
                  <a:pt x="572" y="819"/>
                  <a:pt x="538" y="815"/>
                </a:cubicBezTo>
                <a:cubicBezTo>
                  <a:pt x="524" y="643"/>
                  <a:pt x="524" y="643"/>
                  <a:pt x="524" y="643"/>
                </a:cubicBezTo>
                <a:cubicBezTo>
                  <a:pt x="924" y="696"/>
                  <a:pt x="924" y="696"/>
                  <a:pt x="924" y="696"/>
                </a:cubicBezTo>
                <a:cubicBezTo>
                  <a:pt x="924" y="704"/>
                  <a:pt x="925" y="712"/>
                  <a:pt x="927" y="720"/>
                </a:cubicBezTo>
                <a:lnTo>
                  <a:pt x="621" y="864"/>
                </a:lnTo>
                <a:close/>
              </a:path>
            </a:pathLst>
          </a:custGeom>
          <a:solidFill>
            <a:srgbClr val="000000"/>
          </a:solidFill>
          <a:ln>
            <a:solidFill>
              <a:srgbClr val="33333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4911" tIns="75929" rIns="94911" bIns="75929" numCol="1" spcCol="0" rtlCol="0" fromWordArt="0" anchor="t" anchorCtr="0" forceAA="0" compatLnSpc="1">
            <a:prstTxWarp prst="textNoShape">
              <a:avLst/>
            </a:prstTxWarp>
            <a:noAutofit/>
          </a:bodyPr>
          <a:lstStyle/>
          <a:p>
            <a:pPr algn="ctr" defTabSz="483924" fontAlgn="base">
              <a:lnSpc>
                <a:spcPct val="90000"/>
              </a:lnSpc>
              <a:spcBef>
                <a:spcPct val="0"/>
              </a:spcBef>
              <a:spcAft>
                <a:spcPct val="0"/>
              </a:spcAft>
            </a:pPr>
            <a:endParaRPr lang="en-US" sz="1246"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382386266"/>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483881" y="6609676"/>
            <a:ext cx="3452025" cy="395518"/>
          </a:xfrm>
          <a:prstGeom prst="rect">
            <a:avLst/>
          </a:prstGeom>
          <a:noFill/>
        </p:spPr>
        <p:txBody>
          <a:bodyPr wrap="square" lIns="139891" tIns="111912" rIns="139891" bIns="111912" rtlCol="0">
            <a:spAutoFit/>
          </a:bodyPr>
          <a:lstStyle/>
          <a:p>
            <a:pPr marL="291436" indent="-291436" defTabSz="932597">
              <a:lnSpc>
                <a:spcPct val="90000"/>
              </a:lnSpc>
              <a:spcBef>
                <a:spcPts val="612"/>
              </a:spcBef>
              <a:buFont typeface="Wingdings" panose="05000000000000000000" pitchFamily="2" charset="2"/>
              <a:buChar char="v"/>
            </a:pPr>
            <a:r>
              <a:rPr lang="en-US" sz="1224" dirty="0">
                <a:solidFill>
                  <a:srgbClr val="737373"/>
                </a:solidFill>
              </a:rPr>
              <a:t>Windows 10 Mobile Only</a:t>
            </a:r>
          </a:p>
        </p:txBody>
      </p:sp>
      <p:sp>
        <p:nvSpPr>
          <p:cNvPr id="2" name="TextBox 1"/>
          <p:cNvSpPr txBox="1"/>
          <p:nvPr/>
        </p:nvSpPr>
        <p:spPr>
          <a:xfrm>
            <a:off x="5016595" y="3882822"/>
            <a:ext cx="516819" cy="755835"/>
          </a:xfrm>
          <a:prstGeom prst="rect">
            <a:avLst/>
          </a:prstGeom>
          <a:noFill/>
        </p:spPr>
        <p:txBody>
          <a:bodyPr wrap="square" lIns="139891" tIns="111912" rIns="139891" bIns="111912" rtlCol="0">
            <a:spAutoFit/>
          </a:bodyPr>
          <a:lstStyle/>
          <a:p>
            <a:pPr defTabSz="932597">
              <a:lnSpc>
                <a:spcPct val="90000"/>
              </a:lnSpc>
              <a:spcBef>
                <a:spcPts val="612"/>
              </a:spcBef>
            </a:pPr>
            <a:r>
              <a:rPr lang="en-US" sz="3264" dirty="0">
                <a:solidFill>
                  <a:srgbClr val="737373"/>
                </a:solidFill>
              </a:rPr>
              <a:t>+</a:t>
            </a:r>
          </a:p>
        </p:txBody>
      </p:sp>
      <p:cxnSp>
        <p:nvCxnSpPr>
          <p:cNvPr id="5" name="Straight Arrow Connector 4"/>
          <p:cNvCxnSpPr/>
          <p:nvPr/>
        </p:nvCxnSpPr>
        <p:spPr>
          <a:xfrm>
            <a:off x="9459037" y="4226999"/>
            <a:ext cx="797800" cy="1"/>
          </a:xfrm>
          <a:prstGeom prst="straightConnector1">
            <a:avLst/>
          </a:prstGeom>
          <a:ln w="28575">
            <a:solidFill>
              <a:srgbClr val="737373"/>
            </a:solidFill>
            <a:tailEnd type="triangle"/>
          </a:ln>
        </p:spPr>
        <p:style>
          <a:lnRef idx="1">
            <a:schemeClr val="accent1"/>
          </a:lnRef>
          <a:fillRef idx="0">
            <a:schemeClr val="accent1"/>
          </a:fillRef>
          <a:effectRef idx="0">
            <a:schemeClr val="accent1"/>
          </a:effectRef>
          <a:fontRef idx="minor">
            <a:schemeClr val="tx1"/>
          </a:fontRef>
        </p:style>
      </p:cxnSp>
      <p:pic>
        <p:nvPicPr>
          <p:cNvPr id="22" name="Picture 14" descr="http://www.vectorsland.com/imgd/l11424-windows-8-icon-logo-12097.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4913154">
            <a:off x="15591475" y="4212734"/>
            <a:ext cx="1171886" cy="1171886"/>
          </a:xfrm>
          <a:prstGeom prst="rect">
            <a:avLst/>
          </a:prstGeom>
          <a:noFill/>
          <a:extLst>
            <a:ext uri="{909E8E84-426E-40DD-AFC4-6F175D3DCCD1}">
              <a14:hiddenFill xmlns:a14="http://schemas.microsoft.com/office/drawing/2010/main">
                <a:solidFill>
                  <a:srgbClr val="FFFFFF"/>
                </a:solidFill>
              </a14:hiddenFill>
            </a:ext>
          </a:extLst>
        </p:spPr>
      </p:pic>
      <p:sp>
        <p:nvSpPr>
          <p:cNvPr id="31" name="Rectangle 30"/>
          <p:cNvSpPr/>
          <p:nvPr/>
        </p:nvSpPr>
        <p:spPr>
          <a:xfrm>
            <a:off x="122237" y="1783281"/>
            <a:ext cx="3055068" cy="677108"/>
          </a:xfrm>
          <a:prstGeom prst="rect">
            <a:avLst/>
          </a:prstGeom>
        </p:spPr>
        <p:txBody>
          <a:bodyPr wrap="none">
            <a:spAutoFit/>
          </a:bodyPr>
          <a:lstStyle/>
          <a:p>
            <a:pPr algn="ctr" defTabSz="932597"/>
            <a:r>
              <a:rPr lang="en-US" sz="2400" dirty="0">
                <a:solidFill>
                  <a:prstClr val="white">
                    <a:lumMod val="50000"/>
                  </a:prstClr>
                </a:solidFill>
                <a:latin typeface="Segoe UI Light"/>
              </a:rPr>
              <a:t>Your </a:t>
            </a:r>
            <a:r>
              <a:rPr lang="en-US" sz="2400" dirty="0" smtClean="0">
                <a:solidFill>
                  <a:prstClr val="white">
                    <a:lumMod val="50000"/>
                  </a:prstClr>
                </a:solidFill>
                <a:latin typeface="Segoe UI Light"/>
              </a:rPr>
              <a:t>Android Code</a:t>
            </a:r>
            <a:endParaRPr lang="en-US" sz="1836" dirty="0" smtClean="0">
              <a:solidFill>
                <a:prstClr val="white">
                  <a:lumMod val="50000"/>
                </a:prstClr>
              </a:solidFill>
              <a:latin typeface="Segoe UI Light"/>
            </a:endParaRPr>
          </a:p>
          <a:p>
            <a:pPr algn="ctr" defTabSz="932597"/>
            <a:r>
              <a:rPr lang="en-US" sz="1400" dirty="0" smtClean="0">
                <a:solidFill>
                  <a:prstClr val="white">
                    <a:lumMod val="50000"/>
                  </a:prstClr>
                </a:solidFill>
              </a:rPr>
              <a:t>(Project Astoria SDK &amp; App analysis)</a:t>
            </a:r>
            <a:endParaRPr lang="en-US" sz="1400" dirty="0">
              <a:solidFill>
                <a:prstClr val="white">
                  <a:lumMod val="50000"/>
                </a:prstClr>
              </a:solidFill>
            </a:endParaRPr>
          </a:p>
        </p:txBody>
      </p:sp>
      <p:pic>
        <p:nvPicPr>
          <p:cNvPr id="7" name="Picture 6"/>
          <p:cNvPicPr>
            <a:picLocks noChangeAspect="1"/>
          </p:cNvPicPr>
          <p:nvPr/>
        </p:nvPicPr>
        <p:blipFill rotWithShape="1">
          <a:blip r:embed="rId4" cstate="print">
            <a:extLst>
              <a:ext uri="{28A0092B-C50C-407E-A947-70E740481C1C}">
                <a14:useLocalDpi xmlns:a14="http://schemas.microsoft.com/office/drawing/2010/main" val="0"/>
              </a:ext>
            </a:extLst>
          </a:blip>
          <a:srcRect t="1" r="82573" b="40654"/>
          <a:stretch/>
        </p:blipFill>
        <p:spPr>
          <a:xfrm>
            <a:off x="808037" y="2623608"/>
            <a:ext cx="1765130" cy="3381215"/>
          </a:xfrm>
          <a:prstGeom prst="rect">
            <a:avLst/>
          </a:prstGeom>
          <a:solidFill>
            <a:srgbClr val="FFFFFF">
              <a:shade val="85000"/>
            </a:srgbClr>
          </a:solid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4" name="TextBox 33"/>
          <p:cNvSpPr txBox="1"/>
          <p:nvPr/>
        </p:nvSpPr>
        <p:spPr>
          <a:xfrm>
            <a:off x="2934098" y="3892167"/>
            <a:ext cx="516819" cy="755835"/>
          </a:xfrm>
          <a:prstGeom prst="rect">
            <a:avLst/>
          </a:prstGeom>
          <a:noFill/>
        </p:spPr>
        <p:txBody>
          <a:bodyPr wrap="square" lIns="139891" tIns="111912" rIns="139891" bIns="111912" rtlCol="0">
            <a:spAutoFit/>
          </a:bodyPr>
          <a:lstStyle/>
          <a:p>
            <a:pPr defTabSz="932597">
              <a:lnSpc>
                <a:spcPct val="90000"/>
              </a:lnSpc>
              <a:spcBef>
                <a:spcPts val="612"/>
              </a:spcBef>
            </a:pPr>
            <a:r>
              <a:rPr lang="en-US" sz="3264" dirty="0">
                <a:solidFill>
                  <a:srgbClr val="737373"/>
                </a:solidFill>
              </a:rPr>
              <a:t>+</a:t>
            </a:r>
          </a:p>
        </p:txBody>
      </p:sp>
      <p:sp>
        <p:nvSpPr>
          <p:cNvPr id="32" name="Rectangle 31"/>
          <p:cNvSpPr/>
          <p:nvPr/>
        </p:nvSpPr>
        <p:spPr>
          <a:xfrm>
            <a:off x="9900276" y="1783281"/>
            <a:ext cx="2230556" cy="830997"/>
          </a:xfrm>
          <a:prstGeom prst="rect">
            <a:avLst/>
          </a:prstGeom>
        </p:spPr>
        <p:txBody>
          <a:bodyPr wrap="square">
            <a:spAutoFit/>
          </a:bodyPr>
          <a:lstStyle/>
          <a:p>
            <a:pPr algn="ctr" defTabSz="932597"/>
            <a:r>
              <a:rPr lang="en-US" sz="2400" dirty="0" smtClean="0">
                <a:solidFill>
                  <a:prstClr val="white">
                    <a:lumMod val="50000"/>
                  </a:prstClr>
                </a:solidFill>
                <a:latin typeface="Segoe UI Light"/>
              </a:rPr>
              <a:t>Your app in the </a:t>
            </a:r>
            <a:r>
              <a:rPr lang="en-US" sz="2400" dirty="0">
                <a:solidFill>
                  <a:prstClr val="white">
                    <a:lumMod val="50000"/>
                  </a:prstClr>
                </a:solidFill>
                <a:latin typeface="Segoe UI Light"/>
              </a:rPr>
              <a:t>Windows Store</a:t>
            </a:r>
          </a:p>
        </p:txBody>
      </p:sp>
      <p:sp>
        <p:nvSpPr>
          <p:cNvPr id="24" name="Rectangle 23"/>
          <p:cNvSpPr/>
          <p:nvPr/>
        </p:nvSpPr>
        <p:spPr>
          <a:xfrm>
            <a:off x="3185414" y="1783281"/>
            <a:ext cx="2069221" cy="677108"/>
          </a:xfrm>
          <a:prstGeom prst="rect">
            <a:avLst/>
          </a:prstGeom>
        </p:spPr>
        <p:txBody>
          <a:bodyPr wrap="none">
            <a:spAutoFit/>
          </a:bodyPr>
          <a:lstStyle/>
          <a:p>
            <a:pPr algn="ctr" defTabSz="932597"/>
            <a:r>
              <a:rPr lang="en-US" sz="2400" dirty="0">
                <a:solidFill>
                  <a:prstClr val="white">
                    <a:lumMod val="50000"/>
                  </a:prstClr>
                </a:solidFill>
                <a:latin typeface="Segoe UI Light"/>
              </a:rPr>
              <a:t>Your </a:t>
            </a:r>
            <a:r>
              <a:rPr lang="en-US" sz="2400" dirty="0" smtClean="0">
                <a:solidFill>
                  <a:prstClr val="white">
                    <a:lumMod val="50000"/>
                  </a:prstClr>
                </a:solidFill>
                <a:latin typeface="Segoe UI Light"/>
              </a:rPr>
              <a:t>IDE</a:t>
            </a:r>
            <a:endParaRPr lang="en-US" sz="1836" dirty="0" smtClean="0">
              <a:solidFill>
                <a:prstClr val="white">
                  <a:lumMod val="50000"/>
                </a:prstClr>
              </a:solidFill>
              <a:latin typeface="Segoe UI Light"/>
            </a:endParaRPr>
          </a:p>
          <a:p>
            <a:pPr algn="ctr" defTabSz="932597"/>
            <a:r>
              <a:rPr lang="en-US" sz="1400" dirty="0" smtClean="0">
                <a:solidFill>
                  <a:prstClr val="white">
                    <a:lumMod val="50000"/>
                  </a:prstClr>
                </a:solidFill>
              </a:rPr>
              <a:t>(Project Astoria Plugins)</a:t>
            </a:r>
            <a:endParaRPr lang="en-US" sz="1400" dirty="0">
              <a:solidFill>
                <a:prstClr val="white">
                  <a:lumMod val="50000"/>
                </a:prstClr>
              </a:solidFill>
            </a:endParaRPr>
          </a:p>
        </p:txBody>
      </p:sp>
      <p:sp>
        <p:nvSpPr>
          <p:cNvPr id="25" name="Rectangle 24"/>
          <p:cNvSpPr/>
          <p:nvPr/>
        </p:nvSpPr>
        <p:spPr>
          <a:xfrm>
            <a:off x="5621405" y="1783281"/>
            <a:ext cx="1387431" cy="830997"/>
          </a:xfrm>
          <a:prstGeom prst="rect">
            <a:avLst/>
          </a:prstGeom>
        </p:spPr>
        <p:txBody>
          <a:bodyPr wrap="none">
            <a:spAutoFit/>
          </a:bodyPr>
          <a:lstStyle/>
          <a:p>
            <a:pPr algn="ctr" defTabSz="932597"/>
            <a:r>
              <a:rPr lang="en-US" sz="2400" dirty="0">
                <a:solidFill>
                  <a:prstClr val="white">
                    <a:lumMod val="50000"/>
                  </a:prstClr>
                </a:solidFill>
                <a:latin typeface="Segoe UI Light"/>
              </a:rPr>
              <a:t>Your </a:t>
            </a:r>
            <a:r>
              <a:rPr lang="en-US" sz="2400" dirty="0" smtClean="0">
                <a:solidFill>
                  <a:prstClr val="white">
                    <a:lumMod val="50000"/>
                  </a:prstClr>
                </a:solidFill>
                <a:latin typeface="Segoe UI Light"/>
              </a:rPr>
              <a:t>dev </a:t>
            </a:r>
          </a:p>
          <a:p>
            <a:pPr algn="ctr" defTabSz="932597"/>
            <a:r>
              <a:rPr lang="en-US" sz="2400" dirty="0" smtClean="0">
                <a:solidFill>
                  <a:prstClr val="white">
                    <a:lumMod val="50000"/>
                  </a:prstClr>
                </a:solidFill>
                <a:latin typeface="Segoe UI Light"/>
              </a:rPr>
              <a:t>machine</a:t>
            </a:r>
            <a:endParaRPr lang="en-US" sz="1836" dirty="0" smtClean="0">
              <a:solidFill>
                <a:prstClr val="white">
                  <a:lumMod val="50000"/>
                </a:prstClr>
              </a:solidFill>
              <a:latin typeface="Segoe UI Light"/>
            </a:endParaRPr>
          </a:p>
        </p:txBody>
      </p:sp>
      <p:sp>
        <p:nvSpPr>
          <p:cNvPr id="26" name="Title 2"/>
          <p:cNvSpPr txBox="1">
            <a:spLocks/>
          </p:cNvSpPr>
          <p:nvPr/>
        </p:nvSpPr>
        <p:spPr>
          <a:xfrm>
            <a:off x="275481" y="209578"/>
            <a:ext cx="11885514" cy="1001685"/>
          </a:xfrm>
          <a:prstGeom prst="rect">
            <a:avLst/>
          </a:prstGeom>
        </p:spPr>
        <p:txBody>
          <a:bodyPr/>
          <a:lstStyle>
            <a:lvl1pPr algn="l" defTabSz="914377" rtl="0" eaLnBrk="1" latinLnBrk="0" hangingPunct="1">
              <a:lnSpc>
                <a:spcPct val="90000"/>
              </a:lnSpc>
              <a:spcBef>
                <a:spcPct val="0"/>
              </a:spcBef>
              <a:buNone/>
              <a:defRPr sz="4267" b="0" kern="1200">
                <a:gradFill>
                  <a:gsLst>
                    <a:gs pos="0">
                      <a:schemeClr val="accent1"/>
                    </a:gs>
                    <a:gs pos="100000">
                      <a:schemeClr val="accent1"/>
                    </a:gs>
                  </a:gsLst>
                  <a:lin ang="5400000" scaled="1"/>
                </a:gradFill>
                <a:latin typeface="+mj-lt"/>
                <a:ea typeface="+mj-ea"/>
                <a:cs typeface="+mj-cs"/>
              </a:defRPr>
            </a:lvl1pPr>
          </a:lstStyle>
          <a:p>
            <a:r>
              <a:rPr lang="en-US" sz="4080" dirty="0" smtClean="0">
                <a:gradFill>
                  <a:gsLst>
                    <a:gs pos="0">
                      <a:srgbClr val="0078D7"/>
                    </a:gs>
                    <a:gs pos="100000">
                      <a:srgbClr val="0078D7"/>
                    </a:gs>
                  </a:gsLst>
                  <a:lin ang="5400000" scaled="1"/>
                </a:gradFill>
              </a:rPr>
              <a:t>Project Astoria Recap</a:t>
            </a:r>
            <a:endParaRPr lang="en-US" sz="4080" dirty="0">
              <a:gradFill>
                <a:gsLst>
                  <a:gs pos="0">
                    <a:srgbClr val="0078D7"/>
                  </a:gs>
                  <a:gs pos="100000">
                    <a:srgbClr val="0078D7"/>
                  </a:gs>
                </a:gsLst>
                <a:lin ang="5400000" scaled="1"/>
              </a:gradFill>
            </a:endParaRPr>
          </a:p>
        </p:txBody>
      </p:sp>
      <p:sp>
        <p:nvSpPr>
          <p:cNvPr id="27" name="Rectangle 26"/>
          <p:cNvSpPr/>
          <p:nvPr/>
        </p:nvSpPr>
        <p:spPr>
          <a:xfrm>
            <a:off x="307041" y="789994"/>
            <a:ext cx="9561537" cy="382308"/>
          </a:xfrm>
          <a:prstGeom prst="rect">
            <a:avLst/>
          </a:prstGeom>
        </p:spPr>
        <p:txBody>
          <a:bodyPr wrap="square">
            <a:spAutoFit/>
          </a:bodyPr>
          <a:lstStyle/>
          <a:p>
            <a:r>
              <a:rPr lang="en-US" sz="1836" dirty="0" smtClean="0">
                <a:solidFill>
                  <a:srgbClr val="737373"/>
                </a:solidFill>
              </a:rPr>
              <a:t>Build a Windows app with your Android code</a:t>
            </a:r>
            <a:endParaRPr lang="en-US" sz="1836" dirty="0">
              <a:solidFill>
                <a:srgbClr val="737373"/>
              </a:solidFill>
            </a:endParaRPr>
          </a:p>
        </p:txBody>
      </p:sp>
      <p:sp>
        <p:nvSpPr>
          <p:cNvPr id="28" name="TextBox 2"/>
          <p:cNvSpPr txBox="1"/>
          <p:nvPr/>
        </p:nvSpPr>
        <p:spPr>
          <a:xfrm>
            <a:off x="7206165" y="3892166"/>
            <a:ext cx="516819" cy="755835"/>
          </a:xfrm>
          <a:prstGeom prst="rect">
            <a:avLst/>
          </a:prstGeom>
          <a:noFill/>
        </p:spPr>
        <p:txBody>
          <a:bodyPr wrap="square" lIns="139891" tIns="111912" rIns="139891" bIns="111912" rtlCol="0">
            <a:spAutoFit/>
          </a:bodyPr>
          <a:lstStyle/>
          <a:p>
            <a:pPr defTabSz="932597">
              <a:lnSpc>
                <a:spcPct val="90000"/>
              </a:lnSpc>
              <a:spcBef>
                <a:spcPts val="612"/>
              </a:spcBef>
            </a:pPr>
            <a:r>
              <a:rPr lang="en-US" sz="3264" dirty="0">
                <a:solidFill>
                  <a:srgbClr val="737373"/>
                </a:solidFill>
              </a:rPr>
              <a:t>+</a:t>
            </a:r>
          </a:p>
        </p:txBody>
      </p:sp>
      <p:sp>
        <p:nvSpPr>
          <p:cNvPr id="30" name="Rectangle 3"/>
          <p:cNvSpPr/>
          <p:nvPr/>
        </p:nvSpPr>
        <p:spPr>
          <a:xfrm>
            <a:off x="7856564" y="1783281"/>
            <a:ext cx="1362874" cy="830997"/>
          </a:xfrm>
          <a:prstGeom prst="rect">
            <a:avLst/>
          </a:prstGeom>
        </p:spPr>
        <p:txBody>
          <a:bodyPr wrap="none">
            <a:spAutoFit/>
          </a:bodyPr>
          <a:lstStyle/>
          <a:p>
            <a:pPr algn="ctr" defTabSz="932597"/>
            <a:r>
              <a:rPr lang="en-US" sz="2400" dirty="0" smtClean="0">
                <a:solidFill>
                  <a:prstClr val="white">
                    <a:lumMod val="50000"/>
                  </a:prstClr>
                </a:solidFill>
                <a:latin typeface="Segoe UI Light"/>
              </a:rPr>
              <a:t>Windows</a:t>
            </a:r>
          </a:p>
          <a:p>
            <a:pPr algn="ctr" defTabSz="932597"/>
            <a:r>
              <a:rPr lang="en-US" sz="2400" dirty="0" smtClean="0">
                <a:solidFill>
                  <a:prstClr val="white">
                    <a:lumMod val="50000"/>
                  </a:prstClr>
                </a:solidFill>
                <a:latin typeface="Segoe UI Light"/>
              </a:rPr>
              <a:t>Magic</a:t>
            </a:r>
            <a:endParaRPr lang="en-US" sz="2400" dirty="0">
              <a:solidFill>
                <a:prstClr val="white">
                  <a:lumMod val="50000"/>
                </a:prstClr>
              </a:solidFill>
              <a:latin typeface="Segoe UI Light"/>
            </a:endParaRPr>
          </a:p>
        </p:txBody>
      </p:sp>
      <p:pic>
        <p:nvPicPr>
          <p:cNvPr id="33" name="Picture 4" descr="http://news.xbox.com/~/media/images/media%20assets/event%20assets/e3%20press%20kit/xbox%20live%20branding/xboxlive_rgb_stacked_2013.png?h=645&amp;w=94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84524" y="4571852"/>
            <a:ext cx="1457913" cy="1000376"/>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6" descr="Bing Ads"/>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37402" y="4063074"/>
            <a:ext cx="1152160" cy="286252"/>
          </a:xfrm>
          <a:prstGeom prst="rect">
            <a:avLst/>
          </a:prstGeom>
          <a:noFill/>
          <a:extLst>
            <a:ext uri="{909E8E84-426E-40DD-AFC4-6F175D3DCCD1}">
              <a14:hiddenFill xmlns:a14="http://schemas.microsoft.com/office/drawing/2010/main">
                <a:solidFill>
                  <a:srgbClr val="FFFFFF"/>
                </a:solidFill>
              </a14:hiddenFill>
            </a:ext>
          </a:extLst>
        </p:spPr>
      </p:pic>
      <p:sp>
        <p:nvSpPr>
          <p:cNvPr id="36" name="Rectangle 8"/>
          <p:cNvSpPr/>
          <p:nvPr/>
        </p:nvSpPr>
        <p:spPr>
          <a:xfrm>
            <a:off x="8088209" y="3292465"/>
            <a:ext cx="1050544" cy="369332"/>
          </a:xfrm>
          <a:prstGeom prst="rect">
            <a:avLst/>
          </a:prstGeom>
        </p:spPr>
        <p:txBody>
          <a:bodyPr wrap="none">
            <a:spAutoFit/>
          </a:bodyPr>
          <a:lstStyle/>
          <a:p>
            <a:pPr algn="ctr" defTabSz="932597"/>
            <a:r>
              <a:rPr lang="en-US" dirty="0" smtClean="0">
                <a:solidFill>
                  <a:prstClr val="white">
                    <a:lumMod val="50000"/>
                  </a:prstClr>
                </a:solidFill>
              </a:rPr>
              <a:t>Live tiles</a:t>
            </a:r>
            <a:endParaRPr lang="en-US" sz="1100" dirty="0">
              <a:solidFill>
                <a:prstClr val="white">
                  <a:lumMod val="50000"/>
                </a:prstClr>
              </a:solidFill>
            </a:endParaRPr>
          </a:p>
        </p:txBody>
      </p:sp>
      <p:sp>
        <p:nvSpPr>
          <p:cNvPr id="37" name="Rectangle 10"/>
          <p:cNvSpPr/>
          <p:nvPr/>
        </p:nvSpPr>
        <p:spPr>
          <a:xfrm>
            <a:off x="8436187" y="5582679"/>
            <a:ext cx="354585" cy="369332"/>
          </a:xfrm>
          <a:prstGeom prst="rect">
            <a:avLst/>
          </a:prstGeom>
        </p:spPr>
        <p:txBody>
          <a:bodyPr wrap="none">
            <a:spAutoFit/>
          </a:bodyPr>
          <a:lstStyle/>
          <a:p>
            <a:pPr algn="ctr" defTabSz="932597"/>
            <a:r>
              <a:rPr lang="en-US" dirty="0" smtClean="0">
                <a:solidFill>
                  <a:prstClr val="white">
                    <a:lumMod val="50000"/>
                  </a:prstClr>
                </a:solidFill>
              </a:rPr>
              <a:t>…</a:t>
            </a:r>
            <a:endParaRPr lang="en-US" sz="1100" dirty="0">
              <a:solidFill>
                <a:prstClr val="white">
                  <a:lumMod val="50000"/>
                </a:prstClr>
              </a:solidFill>
            </a:endParaRPr>
          </a:p>
        </p:txBody>
      </p:sp>
      <p:pic>
        <p:nvPicPr>
          <p:cNvPr id="38" name="Picture 2" descr="http://assets.windowsphone.com/4661bc19-796a-444d-91d6-c1ec48b2dc8f/DEV-CENTER-L1-Publish-Market-your-app_InvariantCulture_Default.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80723" y="3548468"/>
            <a:ext cx="2069662" cy="131546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5"/>
          <p:cNvSpPr txBox="1"/>
          <p:nvPr/>
        </p:nvSpPr>
        <p:spPr>
          <a:xfrm>
            <a:off x="3627437" y="3237798"/>
            <a:ext cx="1295400" cy="2102114"/>
          </a:xfrm>
          <a:prstGeom prst="rect">
            <a:avLst/>
          </a:prstGeom>
          <a:noFill/>
        </p:spPr>
        <p:txBody>
          <a:bodyPr wrap="square" lIns="137160" tIns="109728" rIns="137160" bIns="109728" rtlCol="0">
            <a:spAutoFit/>
          </a:bodyPr>
          <a:lstStyle/>
          <a:p>
            <a:pPr algn="ctr">
              <a:lnSpc>
                <a:spcPct val="90000"/>
              </a:lnSpc>
              <a:spcBef>
                <a:spcPts val="600"/>
              </a:spcBef>
            </a:pPr>
            <a:r>
              <a:rPr lang="en-US" dirty="0" smtClean="0">
                <a:solidFill>
                  <a:srgbClr val="136BA2"/>
                </a:solidFill>
              </a:rPr>
              <a:t>IntelliJ</a:t>
            </a:r>
          </a:p>
          <a:p>
            <a:pPr algn="ctr">
              <a:lnSpc>
                <a:spcPct val="90000"/>
              </a:lnSpc>
              <a:spcBef>
                <a:spcPts val="600"/>
              </a:spcBef>
            </a:pPr>
            <a:endParaRPr lang="en-US" dirty="0">
              <a:solidFill>
                <a:srgbClr val="737373"/>
              </a:solidFill>
            </a:endParaRPr>
          </a:p>
          <a:p>
            <a:pPr algn="ctr">
              <a:lnSpc>
                <a:spcPct val="90000"/>
              </a:lnSpc>
              <a:spcBef>
                <a:spcPts val="600"/>
              </a:spcBef>
            </a:pPr>
            <a:r>
              <a:rPr lang="en-US" dirty="0" smtClean="0">
                <a:solidFill>
                  <a:srgbClr val="88BA53"/>
                </a:solidFill>
              </a:rPr>
              <a:t>Android</a:t>
            </a:r>
          </a:p>
          <a:p>
            <a:pPr algn="ctr">
              <a:lnSpc>
                <a:spcPct val="90000"/>
              </a:lnSpc>
              <a:spcBef>
                <a:spcPts val="600"/>
              </a:spcBef>
            </a:pPr>
            <a:r>
              <a:rPr lang="en-US" dirty="0" smtClean="0">
                <a:solidFill>
                  <a:srgbClr val="88BA53"/>
                </a:solidFill>
              </a:rPr>
              <a:t>Studio</a:t>
            </a:r>
          </a:p>
          <a:p>
            <a:pPr algn="ctr">
              <a:lnSpc>
                <a:spcPct val="90000"/>
              </a:lnSpc>
              <a:spcBef>
                <a:spcPts val="600"/>
              </a:spcBef>
            </a:pPr>
            <a:endParaRPr lang="en-US" dirty="0">
              <a:solidFill>
                <a:srgbClr val="737373"/>
              </a:solidFill>
            </a:endParaRPr>
          </a:p>
          <a:p>
            <a:pPr algn="ctr">
              <a:lnSpc>
                <a:spcPct val="90000"/>
              </a:lnSpc>
              <a:spcBef>
                <a:spcPts val="600"/>
              </a:spcBef>
            </a:pPr>
            <a:r>
              <a:rPr lang="en-US" dirty="0" smtClean="0">
                <a:solidFill>
                  <a:srgbClr val="2C2255"/>
                </a:solidFill>
              </a:rPr>
              <a:t>Eclipse</a:t>
            </a:r>
          </a:p>
        </p:txBody>
      </p:sp>
      <p:sp>
        <p:nvSpPr>
          <p:cNvPr id="29" name="TextBox 8"/>
          <p:cNvSpPr txBox="1"/>
          <p:nvPr/>
        </p:nvSpPr>
        <p:spPr>
          <a:xfrm>
            <a:off x="5747154" y="3644507"/>
            <a:ext cx="1295400" cy="1123384"/>
          </a:xfrm>
          <a:prstGeom prst="rect">
            <a:avLst/>
          </a:prstGeom>
          <a:noFill/>
        </p:spPr>
        <p:txBody>
          <a:bodyPr wrap="square" lIns="137160" tIns="109728" rIns="137160" bIns="109728" rtlCol="0">
            <a:spAutoFit/>
          </a:bodyPr>
          <a:lstStyle/>
          <a:p>
            <a:pPr algn="ctr">
              <a:lnSpc>
                <a:spcPct val="90000"/>
              </a:lnSpc>
              <a:spcBef>
                <a:spcPts val="600"/>
              </a:spcBef>
            </a:pPr>
            <a:r>
              <a:rPr lang="en-US" dirty="0" smtClean="0">
                <a:solidFill>
                  <a:srgbClr val="00BCF5"/>
                </a:solidFill>
              </a:rPr>
              <a:t>Windows</a:t>
            </a:r>
          </a:p>
          <a:p>
            <a:pPr algn="ctr">
              <a:lnSpc>
                <a:spcPct val="90000"/>
              </a:lnSpc>
              <a:spcBef>
                <a:spcPts val="600"/>
              </a:spcBef>
            </a:pPr>
            <a:endParaRPr lang="en-US" dirty="0">
              <a:solidFill>
                <a:srgbClr val="737373"/>
              </a:solidFill>
            </a:endParaRPr>
          </a:p>
          <a:p>
            <a:pPr algn="ctr">
              <a:lnSpc>
                <a:spcPct val="90000"/>
              </a:lnSpc>
              <a:spcBef>
                <a:spcPts val="600"/>
              </a:spcBef>
            </a:pPr>
            <a:r>
              <a:rPr lang="en-US" dirty="0" smtClean="0">
                <a:solidFill>
                  <a:srgbClr val="231F20"/>
                </a:solidFill>
              </a:rPr>
              <a:t>Mac</a:t>
            </a:r>
          </a:p>
        </p:txBody>
      </p:sp>
    </p:spTree>
    <p:extLst>
      <p:ext uri="{BB962C8B-B14F-4D97-AF65-F5344CB8AC3E}">
        <p14:creationId xmlns:p14="http://schemas.microsoft.com/office/powerpoint/2010/main" val="3685858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0"/>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2"/>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4" grpId="0"/>
      <p:bldP spid="32" grpId="0"/>
      <p:bldP spid="24" grpId="0"/>
      <p:bldP spid="25" grpId="0"/>
      <p:bldP spid="28" grpId="0"/>
      <p:bldP spid="30" grpId="0"/>
      <p:bldP spid="36" grpId="0"/>
      <p:bldP spid="37" grpId="0"/>
      <p:bldP spid="8" grpId="0"/>
      <p:bldP spid="2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a:xfrm>
            <a:off x="279247" y="1668462"/>
            <a:ext cx="11726289" cy="5029200"/>
          </a:xfrm>
        </p:spPr>
        <p:txBody>
          <a:bodyPr/>
          <a:lstStyle/>
          <a:p>
            <a:pPr marL="0" indent="0"/>
            <a:r>
              <a:rPr lang="en-US" dirty="0">
                <a:solidFill>
                  <a:schemeClr val="tx1">
                    <a:lumMod val="75000"/>
                  </a:schemeClr>
                </a:solidFill>
              </a:rPr>
              <a:t>Windows Bridge for iOS (also referred to as </a:t>
            </a:r>
            <a:r>
              <a:rPr lang="en-US" dirty="0" err="1">
                <a:solidFill>
                  <a:schemeClr val="tx1">
                    <a:lumMod val="75000"/>
                  </a:schemeClr>
                </a:solidFill>
              </a:rPr>
              <a:t>WinObjC</a:t>
            </a:r>
            <a:r>
              <a:rPr lang="en-US" dirty="0">
                <a:solidFill>
                  <a:schemeClr val="tx1">
                    <a:lumMod val="75000"/>
                  </a:schemeClr>
                </a:solidFill>
              </a:rPr>
              <a:t>) is a Microsoft open source project that provides an Objective-C development environment for Visual Studio/Windows. In addition, </a:t>
            </a:r>
            <a:r>
              <a:rPr lang="en-US" dirty="0" err="1">
                <a:solidFill>
                  <a:schemeClr val="tx1">
                    <a:lumMod val="75000"/>
                  </a:schemeClr>
                </a:solidFill>
              </a:rPr>
              <a:t>WinObjC</a:t>
            </a:r>
            <a:r>
              <a:rPr lang="en-US" dirty="0">
                <a:solidFill>
                  <a:schemeClr val="tx1">
                    <a:lumMod val="75000"/>
                  </a:schemeClr>
                </a:solidFill>
              </a:rPr>
              <a:t> provides support for iOS API compatibility.</a:t>
            </a:r>
          </a:p>
          <a:p>
            <a:pPr marL="0" indent="0"/>
            <a:r>
              <a:rPr lang="en-US" dirty="0" smtClean="0">
                <a:solidFill>
                  <a:schemeClr val="tx1">
                    <a:lumMod val="75000"/>
                  </a:schemeClr>
                </a:solidFill>
              </a:rPr>
              <a:t>With </a:t>
            </a:r>
            <a:r>
              <a:rPr lang="en-US" dirty="0">
                <a:solidFill>
                  <a:schemeClr val="tx1">
                    <a:lumMod val="75000"/>
                  </a:schemeClr>
                </a:solidFill>
              </a:rPr>
              <a:t>the Windows Bridge for iOS you’ll be able to</a:t>
            </a:r>
            <a:r>
              <a:rPr lang="en-US" dirty="0" smtClean="0">
                <a:solidFill>
                  <a:schemeClr val="tx1">
                    <a:lumMod val="75000"/>
                  </a:schemeClr>
                </a:solidFill>
              </a:rPr>
              <a:t>:</a:t>
            </a:r>
          </a:p>
          <a:p>
            <a:pPr marL="0" indent="0"/>
            <a:endParaRPr lang="en-US" dirty="0">
              <a:solidFill>
                <a:schemeClr val="tx1">
                  <a:lumMod val="75000"/>
                </a:schemeClr>
              </a:solidFill>
            </a:endParaRPr>
          </a:p>
          <a:p>
            <a:pPr>
              <a:buFont typeface="Arial" panose="020B0604020202020204" pitchFamily="34" charset="0"/>
              <a:buChar char="•"/>
            </a:pPr>
            <a:r>
              <a:rPr lang="en-US" dirty="0">
                <a:solidFill>
                  <a:schemeClr val="tx1">
                    <a:lumMod val="75000"/>
                  </a:schemeClr>
                </a:solidFill>
              </a:rPr>
              <a:t>Import </a:t>
            </a:r>
            <a:r>
              <a:rPr lang="en-US" dirty="0" err="1">
                <a:solidFill>
                  <a:schemeClr val="tx1">
                    <a:lumMod val="75000"/>
                  </a:schemeClr>
                </a:solidFill>
              </a:rPr>
              <a:t>Xcode</a:t>
            </a:r>
            <a:r>
              <a:rPr lang="en-US" dirty="0">
                <a:solidFill>
                  <a:schemeClr val="tx1">
                    <a:lumMod val="75000"/>
                  </a:schemeClr>
                </a:solidFill>
              </a:rPr>
              <a:t>® projects into Visual Studio</a:t>
            </a:r>
          </a:p>
          <a:p>
            <a:pPr>
              <a:buFont typeface="Arial" panose="020B0604020202020204" pitchFamily="34" charset="0"/>
              <a:buChar char="•"/>
            </a:pPr>
            <a:r>
              <a:rPr lang="en-US" dirty="0">
                <a:solidFill>
                  <a:schemeClr val="tx1">
                    <a:lumMod val="75000"/>
                  </a:schemeClr>
                </a:solidFill>
              </a:rPr>
              <a:t>Make minimal changes to your </a:t>
            </a:r>
            <a:r>
              <a:rPr lang="en-US" dirty="0" smtClean="0">
                <a:solidFill>
                  <a:schemeClr val="tx1">
                    <a:lumMod val="75000"/>
                  </a:schemeClr>
                </a:solidFill>
              </a:rPr>
              <a:t>iOS/Objective-C </a:t>
            </a:r>
            <a:r>
              <a:rPr lang="en-US" dirty="0">
                <a:solidFill>
                  <a:schemeClr val="tx1">
                    <a:lumMod val="75000"/>
                  </a:schemeClr>
                </a:solidFill>
              </a:rPr>
              <a:t>code to build a Windows app</a:t>
            </a:r>
          </a:p>
          <a:p>
            <a:pPr>
              <a:buFont typeface="Arial" panose="020B0604020202020204" pitchFamily="34" charset="0"/>
              <a:buChar char="•"/>
            </a:pPr>
            <a:r>
              <a:rPr lang="en-US" dirty="0">
                <a:solidFill>
                  <a:schemeClr val="tx1">
                    <a:lumMod val="75000"/>
                  </a:schemeClr>
                </a:solidFill>
              </a:rPr>
              <a:t>Build and debug your Objective-C code from Visual Studio</a:t>
            </a:r>
          </a:p>
          <a:p>
            <a:pPr>
              <a:buFont typeface="Arial" panose="020B0604020202020204" pitchFamily="34" charset="0"/>
              <a:buChar char="•"/>
            </a:pPr>
            <a:r>
              <a:rPr lang="en-US" dirty="0">
                <a:solidFill>
                  <a:schemeClr val="tx1">
                    <a:lumMod val="75000"/>
                  </a:schemeClr>
                </a:solidFill>
              </a:rPr>
              <a:t>Take advantage of great Windows services</a:t>
            </a:r>
          </a:p>
          <a:p>
            <a:pPr>
              <a:buFont typeface="Arial" panose="020B0604020202020204" pitchFamily="34" charset="0"/>
              <a:buChar char="•"/>
            </a:pPr>
            <a:r>
              <a:rPr lang="en-US" dirty="0">
                <a:solidFill>
                  <a:schemeClr val="tx1">
                    <a:lumMod val="75000"/>
                  </a:schemeClr>
                </a:solidFill>
              </a:rPr>
              <a:t>Extend your app to take advantage of Universal Windows Platform </a:t>
            </a:r>
            <a:r>
              <a:rPr lang="en-US" dirty="0" smtClean="0">
                <a:solidFill>
                  <a:schemeClr val="tx1">
                    <a:lumMod val="75000"/>
                  </a:schemeClr>
                </a:solidFill>
              </a:rPr>
              <a:t>features</a:t>
            </a:r>
          </a:p>
          <a:p>
            <a:pPr marL="0" indent="0"/>
            <a:endParaRPr lang="en-US" u="sng" dirty="0" smtClean="0">
              <a:solidFill>
                <a:schemeClr val="tx1">
                  <a:lumMod val="75000"/>
                </a:schemeClr>
              </a:solidFill>
            </a:endParaRPr>
          </a:p>
          <a:p>
            <a:pPr marL="0" indent="0"/>
            <a:r>
              <a:rPr lang="en-US" dirty="0">
                <a:solidFill>
                  <a:schemeClr val="tx1">
                    <a:lumMod val="75000"/>
                  </a:schemeClr>
                </a:solidFill>
              </a:rPr>
              <a:t>Developer </a:t>
            </a:r>
            <a:r>
              <a:rPr lang="en-US" dirty="0" smtClean="0">
                <a:solidFill>
                  <a:schemeClr val="tx1">
                    <a:lumMod val="75000"/>
                  </a:schemeClr>
                </a:solidFill>
              </a:rPr>
              <a:t>Preview: </a:t>
            </a:r>
            <a:r>
              <a:rPr lang="en-US" dirty="0">
                <a:solidFill>
                  <a:schemeClr val="tx1">
                    <a:lumMod val="75000"/>
                  </a:schemeClr>
                </a:solidFill>
                <a:hlinkClick r:id="rId3"/>
              </a:rPr>
              <a:t>https://</a:t>
            </a:r>
            <a:r>
              <a:rPr lang="en-US" dirty="0" smtClean="0">
                <a:solidFill>
                  <a:schemeClr val="tx1">
                    <a:lumMod val="75000"/>
                  </a:schemeClr>
                </a:solidFill>
                <a:hlinkClick r:id="rId3"/>
              </a:rPr>
              <a:t>github.com/Microsoft/WinObjC</a:t>
            </a:r>
            <a:r>
              <a:rPr lang="en-US" dirty="0" smtClean="0">
                <a:solidFill>
                  <a:schemeClr val="tx1">
                    <a:lumMod val="75000"/>
                  </a:schemeClr>
                </a:solidFill>
              </a:rPr>
              <a:t> </a:t>
            </a:r>
            <a:endParaRPr lang="en-US" dirty="0">
              <a:solidFill>
                <a:schemeClr val="tx2">
                  <a:lumMod val="60000"/>
                  <a:lumOff val="40000"/>
                </a:schemeClr>
              </a:solidFill>
            </a:endParaRPr>
          </a:p>
        </p:txBody>
      </p:sp>
      <p:sp>
        <p:nvSpPr>
          <p:cNvPr id="6" name="Title 2"/>
          <p:cNvSpPr txBox="1">
            <a:spLocks/>
          </p:cNvSpPr>
          <p:nvPr/>
        </p:nvSpPr>
        <p:spPr>
          <a:xfrm>
            <a:off x="275481" y="209578"/>
            <a:ext cx="11885514" cy="1001685"/>
          </a:xfrm>
          <a:prstGeom prst="rect">
            <a:avLst/>
          </a:prstGeom>
        </p:spPr>
        <p:txBody>
          <a:bodyPr/>
          <a:lstStyle>
            <a:lvl1pPr algn="l" defTabSz="914377" rtl="0" eaLnBrk="1" latinLnBrk="0" hangingPunct="1">
              <a:lnSpc>
                <a:spcPct val="90000"/>
              </a:lnSpc>
              <a:spcBef>
                <a:spcPct val="0"/>
              </a:spcBef>
              <a:buNone/>
              <a:defRPr sz="4267" b="0" kern="1200">
                <a:gradFill>
                  <a:gsLst>
                    <a:gs pos="0">
                      <a:schemeClr val="accent1"/>
                    </a:gs>
                    <a:gs pos="100000">
                      <a:schemeClr val="accent1"/>
                    </a:gs>
                  </a:gsLst>
                  <a:lin ang="5400000" scaled="1"/>
                </a:gradFill>
                <a:latin typeface="+mj-lt"/>
                <a:ea typeface="+mj-ea"/>
                <a:cs typeface="+mj-cs"/>
              </a:defRPr>
            </a:lvl1pPr>
          </a:lstStyle>
          <a:p>
            <a:r>
              <a:rPr lang="en-US" sz="4080" dirty="0">
                <a:gradFill>
                  <a:gsLst>
                    <a:gs pos="0">
                      <a:srgbClr val="0078D7"/>
                    </a:gs>
                    <a:gs pos="100000">
                      <a:srgbClr val="0078D7"/>
                    </a:gs>
                  </a:gsLst>
                  <a:lin ang="5400000" scaled="1"/>
                </a:gradFill>
              </a:rPr>
              <a:t>Windows Bridge for </a:t>
            </a:r>
            <a:r>
              <a:rPr lang="en-US" sz="4080" dirty="0" smtClean="0">
                <a:gradFill>
                  <a:gsLst>
                    <a:gs pos="0">
                      <a:srgbClr val="0078D7"/>
                    </a:gs>
                    <a:gs pos="100000">
                      <a:srgbClr val="0078D7"/>
                    </a:gs>
                  </a:gsLst>
                  <a:lin ang="5400000" scaled="1"/>
                </a:gradFill>
              </a:rPr>
              <a:t>iOS (“Project Islandwood”)</a:t>
            </a:r>
            <a:endParaRPr lang="en-US" sz="4080" dirty="0">
              <a:gradFill>
                <a:gsLst>
                  <a:gs pos="0">
                    <a:srgbClr val="00188F"/>
                  </a:gs>
                  <a:gs pos="100000">
                    <a:srgbClr val="00188F"/>
                  </a:gs>
                </a:gsLst>
                <a:lin ang="5400000" scaled="1"/>
              </a:gradFill>
            </a:endParaRPr>
          </a:p>
        </p:txBody>
      </p:sp>
      <p:sp>
        <p:nvSpPr>
          <p:cNvPr id="7" name="Rectangle 6"/>
          <p:cNvSpPr/>
          <p:nvPr/>
        </p:nvSpPr>
        <p:spPr>
          <a:xfrm>
            <a:off x="307041" y="789994"/>
            <a:ext cx="9561537" cy="400110"/>
          </a:xfrm>
          <a:prstGeom prst="rect">
            <a:avLst/>
          </a:prstGeom>
        </p:spPr>
        <p:txBody>
          <a:bodyPr wrap="square">
            <a:spAutoFit/>
          </a:bodyPr>
          <a:lstStyle/>
          <a:p>
            <a:r>
              <a:rPr lang="en-US" sz="2000" dirty="0" smtClean="0">
                <a:solidFill>
                  <a:schemeClr val="tx1">
                    <a:lumMod val="75000"/>
                  </a:schemeClr>
                </a:solidFill>
              </a:rPr>
              <a:t>Bring </a:t>
            </a:r>
            <a:r>
              <a:rPr lang="en-US" sz="2000" dirty="0">
                <a:solidFill>
                  <a:schemeClr val="tx1">
                    <a:lumMod val="75000"/>
                  </a:schemeClr>
                </a:solidFill>
              </a:rPr>
              <a:t>iOS applications to Windows</a:t>
            </a:r>
            <a:endParaRPr lang="en-US" sz="1836" dirty="0">
              <a:solidFill>
                <a:srgbClr val="737373"/>
              </a:solidFill>
            </a:endParaRPr>
          </a:p>
        </p:txBody>
      </p:sp>
    </p:spTree>
    <p:extLst>
      <p:ext uri="{BB962C8B-B14F-4D97-AF65-F5344CB8AC3E}">
        <p14:creationId xmlns:p14="http://schemas.microsoft.com/office/powerpoint/2010/main" val="3612038488"/>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a:xfrm>
            <a:off x="279247" y="1668462"/>
            <a:ext cx="11726289" cy="5029200"/>
          </a:xfrm>
        </p:spPr>
        <p:txBody>
          <a:bodyPr/>
          <a:lstStyle/>
          <a:p>
            <a:pPr marL="0" indent="0"/>
            <a:r>
              <a:rPr lang="en-US" dirty="0" smtClean="0">
                <a:solidFill>
                  <a:schemeClr val="tx1">
                    <a:lumMod val="75000"/>
                  </a:schemeClr>
                </a:solidFill>
              </a:rPr>
              <a:t>There are </a:t>
            </a:r>
            <a:r>
              <a:rPr lang="en-US" dirty="0">
                <a:solidFill>
                  <a:schemeClr val="tx1">
                    <a:lumMod val="75000"/>
                  </a:schemeClr>
                </a:solidFill>
              </a:rPr>
              <a:t>~16M classic apps that could be ported with Centennial</a:t>
            </a:r>
            <a:r>
              <a:rPr lang="en-US" dirty="0" smtClean="0">
                <a:solidFill>
                  <a:schemeClr val="tx1">
                    <a:lumMod val="75000"/>
                  </a:schemeClr>
                </a:solidFill>
              </a:rPr>
              <a:t>.</a:t>
            </a:r>
          </a:p>
          <a:p>
            <a:pPr marL="0" indent="0"/>
            <a:endParaRPr lang="en-US" u="sng" dirty="0">
              <a:solidFill>
                <a:schemeClr val="tx1">
                  <a:lumMod val="75000"/>
                </a:schemeClr>
              </a:solidFill>
            </a:endParaRPr>
          </a:p>
          <a:p>
            <a:pPr marL="0" indent="0"/>
            <a:r>
              <a:rPr lang="en-US" dirty="0"/>
              <a:t>Project Centennial does not change anything in the code, it simply does some tricks to make app packaging and deployment run properly on UWP. </a:t>
            </a:r>
            <a:endParaRPr lang="en-US" u="sng" dirty="0" smtClean="0">
              <a:solidFill>
                <a:schemeClr val="tx2">
                  <a:lumMod val="60000"/>
                  <a:lumOff val="40000"/>
                </a:schemeClr>
              </a:solidFill>
            </a:endParaRPr>
          </a:p>
          <a:p>
            <a:pPr marL="0" indent="0"/>
            <a:endParaRPr lang="en-US" u="sng" dirty="0">
              <a:solidFill>
                <a:schemeClr val="tx2">
                  <a:lumMod val="60000"/>
                  <a:lumOff val="40000"/>
                </a:schemeClr>
              </a:solidFill>
            </a:endParaRPr>
          </a:p>
          <a:p>
            <a:pPr marL="0" indent="0"/>
            <a:r>
              <a:rPr lang="en-US" dirty="0" smtClean="0"/>
              <a:t>The </a:t>
            </a:r>
            <a:r>
              <a:rPr lang="en-US" dirty="0"/>
              <a:t>Converter analyzes an MSI file, discovers and records what the app is doing during installation, what resources installs, what modifications it performs, etc. Then, an </a:t>
            </a:r>
            <a:r>
              <a:rPr lang="en-US" dirty="0" err="1"/>
              <a:t>AppX</a:t>
            </a:r>
            <a:r>
              <a:rPr lang="en-US" dirty="0"/>
              <a:t> is generated, including live tiles, which developers can test and load to the Store</a:t>
            </a:r>
            <a:r>
              <a:rPr lang="en-US" dirty="0" smtClean="0"/>
              <a:t>.</a:t>
            </a:r>
          </a:p>
          <a:p>
            <a:pPr marL="0" indent="0"/>
            <a:endParaRPr lang="en-US" dirty="0"/>
          </a:p>
          <a:p>
            <a:pPr marL="0" indent="0"/>
            <a:r>
              <a:rPr lang="en-US" dirty="0"/>
              <a:t>More details can be found by watching this Build 2015 </a:t>
            </a:r>
            <a:r>
              <a:rPr lang="en-US" dirty="0">
                <a:hlinkClick r:id="rId3"/>
              </a:rPr>
              <a:t>session</a:t>
            </a:r>
            <a:r>
              <a:rPr lang="en-US" dirty="0"/>
              <a:t>.</a:t>
            </a:r>
            <a:endParaRPr lang="en-US" dirty="0" smtClean="0"/>
          </a:p>
        </p:txBody>
      </p:sp>
      <p:sp>
        <p:nvSpPr>
          <p:cNvPr id="6" name="Title 2"/>
          <p:cNvSpPr txBox="1">
            <a:spLocks/>
          </p:cNvSpPr>
          <p:nvPr/>
        </p:nvSpPr>
        <p:spPr>
          <a:xfrm>
            <a:off x="275481" y="209578"/>
            <a:ext cx="11885514" cy="1001685"/>
          </a:xfrm>
          <a:prstGeom prst="rect">
            <a:avLst/>
          </a:prstGeom>
        </p:spPr>
        <p:txBody>
          <a:bodyPr/>
          <a:lstStyle>
            <a:lvl1pPr algn="l" defTabSz="914377" rtl="0" eaLnBrk="1" latinLnBrk="0" hangingPunct="1">
              <a:lnSpc>
                <a:spcPct val="90000"/>
              </a:lnSpc>
              <a:spcBef>
                <a:spcPct val="0"/>
              </a:spcBef>
              <a:buNone/>
              <a:defRPr sz="4267" b="0" kern="1200">
                <a:gradFill>
                  <a:gsLst>
                    <a:gs pos="0">
                      <a:schemeClr val="accent1"/>
                    </a:gs>
                    <a:gs pos="100000">
                      <a:schemeClr val="accent1"/>
                    </a:gs>
                  </a:gsLst>
                  <a:lin ang="5400000" scaled="1"/>
                </a:gradFill>
                <a:latin typeface="+mj-lt"/>
                <a:ea typeface="+mj-ea"/>
                <a:cs typeface="+mj-cs"/>
              </a:defRPr>
            </a:lvl1pPr>
          </a:lstStyle>
          <a:p>
            <a:r>
              <a:rPr lang="en-US" sz="4080" dirty="0">
                <a:gradFill>
                  <a:gsLst>
                    <a:gs pos="0">
                      <a:srgbClr val="0078D7"/>
                    </a:gs>
                    <a:gs pos="100000">
                      <a:srgbClr val="0078D7"/>
                    </a:gs>
                  </a:gsLst>
                  <a:lin ang="5400000" scaled="1"/>
                </a:gradFill>
              </a:rPr>
              <a:t>Project Centennial</a:t>
            </a:r>
            <a:endParaRPr lang="en-US" sz="4080" dirty="0">
              <a:gradFill>
                <a:gsLst>
                  <a:gs pos="0">
                    <a:srgbClr val="00188F"/>
                  </a:gs>
                  <a:gs pos="100000">
                    <a:srgbClr val="00188F"/>
                  </a:gs>
                </a:gsLst>
                <a:lin ang="5400000" scaled="1"/>
              </a:gradFill>
            </a:endParaRPr>
          </a:p>
        </p:txBody>
      </p:sp>
      <p:sp>
        <p:nvSpPr>
          <p:cNvPr id="7" name="Rectangle 6"/>
          <p:cNvSpPr/>
          <p:nvPr/>
        </p:nvSpPr>
        <p:spPr>
          <a:xfrm>
            <a:off x="307041" y="789994"/>
            <a:ext cx="9561537" cy="400110"/>
          </a:xfrm>
          <a:prstGeom prst="rect">
            <a:avLst/>
          </a:prstGeom>
        </p:spPr>
        <p:txBody>
          <a:bodyPr wrap="square">
            <a:spAutoFit/>
          </a:bodyPr>
          <a:lstStyle/>
          <a:p>
            <a:r>
              <a:rPr lang="en-US" sz="2000" dirty="0" smtClean="0">
                <a:solidFill>
                  <a:schemeClr val="tx1">
                    <a:lumMod val="75000"/>
                  </a:schemeClr>
                </a:solidFill>
              </a:rPr>
              <a:t>Make </a:t>
            </a:r>
            <a:r>
              <a:rPr lang="en-US" sz="2000" dirty="0">
                <a:solidFill>
                  <a:schemeClr val="tx1">
                    <a:lumMod val="75000"/>
                  </a:schemeClr>
                </a:solidFill>
              </a:rPr>
              <a:t>classic Windows apps -Win32, .NET, COM- run on the Universal </a:t>
            </a:r>
            <a:r>
              <a:rPr lang="en-US" sz="2000" dirty="0" smtClean="0">
                <a:solidFill>
                  <a:schemeClr val="tx1">
                    <a:lumMod val="75000"/>
                  </a:schemeClr>
                </a:solidFill>
              </a:rPr>
              <a:t>Platform.</a:t>
            </a:r>
            <a:endParaRPr lang="en-US" sz="1836" dirty="0">
              <a:solidFill>
                <a:srgbClr val="737373"/>
              </a:solidFill>
            </a:endParaRPr>
          </a:p>
        </p:txBody>
      </p:sp>
    </p:spTree>
    <p:extLst>
      <p:ext uri="{BB962C8B-B14F-4D97-AF65-F5344CB8AC3E}">
        <p14:creationId xmlns:p14="http://schemas.microsoft.com/office/powerpoint/2010/main" val="1724449008"/>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a:xfrm>
            <a:off x="279247" y="1668462"/>
            <a:ext cx="12034990" cy="5029200"/>
          </a:xfrm>
        </p:spPr>
        <p:txBody>
          <a:bodyPr/>
          <a:lstStyle/>
          <a:p>
            <a:pPr marL="0" indent="0"/>
            <a:r>
              <a:rPr lang="en-US" sz="2000" dirty="0" smtClean="0"/>
              <a:t>The </a:t>
            </a:r>
            <a:r>
              <a:rPr lang="en-US" sz="2000" dirty="0"/>
              <a:t>Windows Bridge for web apps makes it easy to publish your responsive web app to the Windows Store as a Universal Windows Platform (UWP) app, while reusing your existing code and workflow</a:t>
            </a:r>
            <a:r>
              <a:rPr lang="en-US" sz="2000" dirty="0" smtClean="0"/>
              <a:t>.</a:t>
            </a:r>
          </a:p>
          <a:p>
            <a:pPr>
              <a:buFont typeface="Arial" panose="020B0604020202020204" pitchFamily="34" charset="0"/>
              <a:buChar char="•"/>
            </a:pPr>
            <a:r>
              <a:rPr lang="en-US" sz="2000" dirty="0" smtClean="0"/>
              <a:t>Easily </a:t>
            </a:r>
            <a:r>
              <a:rPr lang="en-US" sz="2000" dirty="0"/>
              <a:t>scale your responsive web app to different devices.</a:t>
            </a:r>
          </a:p>
          <a:p>
            <a:pPr>
              <a:buFont typeface="Arial" panose="020B0604020202020204" pitchFamily="34" charset="0"/>
              <a:buChar char="•"/>
            </a:pPr>
            <a:r>
              <a:rPr lang="en-US" sz="2000" dirty="0"/>
              <a:t>Interact with native Windows APIs from JavaScript running on your website.</a:t>
            </a:r>
          </a:p>
          <a:p>
            <a:pPr>
              <a:buFont typeface="Arial" panose="020B0604020202020204" pitchFamily="34" charset="0"/>
              <a:buChar char="•"/>
            </a:pPr>
            <a:r>
              <a:rPr lang="en-US" sz="2000" dirty="0"/>
              <a:t>Integrate with Cortana voice commands.</a:t>
            </a:r>
          </a:p>
          <a:p>
            <a:pPr>
              <a:buFont typeface="Arial" panose="020B0604020202020204" pitchFamily="34" charset="0"/>
              <a:buChar char="•"/>
            </a:pPr>
            <a:r>
              <a:rPr lang="en-US" sz="2000" dirty="0"/>
              <a:t>Debug your app with Microsoft Edge F12 Developer Tools.</a:t>
            </a:r>
          </a:p>
          <a:p>
            <a:pPr>
              <a:buFont typeface="Arial" panose="020B0604020202020204" pitchFamily="34" charset="0"/>
              <a:buChar char="•"/>
            </a:pPr>
            <a:r>
              <a:rPr lang="en-US" sz="2000" dirty="0" smtClean="0"/>
              <a:t>Track </a:t>
            </a:r>
            <a:r>
              <a:rPr lang="en-US" sz="2000" dirty="0"/>
              <a:t>status, ratings, and reviews, see analytics, and get paid for all of your Windows app in the Windows Store</a:t>
            </a:r>
            <a:r>
              <a:rPr lang="en-US" sz="2000" dirty="0" smtClean="0"/>
              <a:t>.</a:t>
            </a:r>
            <a:endParaRPr lang="uk-UA" sz="2000" dirty="0" smtClean="0"/>
          </a:p>
          <a:p>
            <a:pPr>
              <a:buFont typeface="Arial" panose="020B0604020202020204" pitchFamily="34" charset="0"/>
              <a:buChar char="•"/>
            </a:pPr>
            <a:r>
              <a:rPr lang="en-US" sz="2000" dirty="0" smtClean="0"/>
              <a:t>Updates should be pushed to web-server not the app.</a:t>
            </a:r>
            <a:endParaRPr lang="en-US" sz="2000" dirty="0"/>
          </a:p>
        </p:txBody>
      </p:sp>
      <p:sp>
        <p:nvSpPr>
          <p:cNvPr id="6" name="Title 2"/>
          <p:cNvSpPr txBox="1">
            <a:spLocks/>
          </p:cNvSpPr>
          <p:nvPr/>
        </p:nvSpPr>
        <p:spPr>
          <a:xfrm>
            <a:off x="275481" y="209578"/>
            <a:ext cx="11885514" cy="1001685"/>
          </a:xfrm>
          <a:prstGeom prst="rect">
            <a:avLst/>
          </a:prstGeom>
        </p:spPr>
        <p:txBody>
          <a:bodyPr/>
          <a:lstStyle>
            <a:lvl1pPr algn="l" defTabSz="914377" rtl="0" eaLnBrk="1" latinLnBrk="0" hangingPunct="1">
              <a:lnSpc>
                <a:spcPct val="90000"/>
              </a:lnSpc>
              <a:spcBef>
                <a:spcPct val="0"/>
              </a:spcBef>
              <a:buNone/>
              <a:defRPr sz="4267" b="0" kern="1200">
                <a:gradFill>
                  <a:gsLst>
                    <a:gs pos="0">
                      <a:schemeClr val="accent1"/>
                    </a:gs>
                    <a:gs pos="100000">
                      <a:schemeClr val="accent1"/>
                    </a:gs>
                  </a:gsLst>
                  <a:lin ang="5400000" scaled="1"/>
                </a:gradFill>
                <a:latin typeface="+mj-lt"/>
                <a:ea typeface="+mj-ea"/>
                <a:cs typeface="+mj-cs"/>
              </a:defRPr>
            </a:lvl1pPr>
          </a:lstStyle>
          <a:p>
            <a:r>
              <a:rPr lang="en-US" sz="4080" dirty="0">
                <a:gradFill>
                  <a:gsLst>
                    <a:gs pos="0">
                      <a:srgbClr val="0078D7"/>
                    </a:gs>
                    <a:gs pos="100000">
                      <a:srgbClr val="0078D7"/>
                    </a:gs>
                  </a:gsLst>
                  <a:lin ang="5400000" scaled="1"/>
                </a:gradFill>
              </a:rPr>
              <a:t>Project </a:t>
            </a:r>
            <a:r>
              <a:rPr lang="en-US" sz="4080" dirty="0" smtClean="0">
                <a:gradFill>
                  <a:gsLst>
                    <a:gs pos="0">
                      <a:srgbClr val="0078D7"/>
                    </a:gs>
                    <a:gs pos="100000">
                      <a:srgbClr val="0078D7"/>
                    </a:gs>
                  </a:gsLst>
                  <a:lin ang="5400000" scaled="1"/>
                </a:gradFill>
              </a:rPr>
              <a:t>Westminster</a:t>
            </a:r>
            <a:r>
              <a:rPr lang="uk-UA" sz="4080" dirty="0" smtClean="0">
                <a:gradFill>
                  <a:gsLst>
                    <a:gs pos="0">
                      <a:srgbClr val="0078D7"/>
                    </a:gs>
                    <a:gs pos="100000">
                      <a:srgbClr val="0078D7"/>
                    </a:gs>
                  </a:gsLst>
                  <a:lin ang="5400000" scaled="1"/>
                </a:gradFill>
              </a:rPr>
              <a:t> (</a:t>
            </a:r>
            <a:r>
              <a:rPr lang="en-US" sz="4080" dirty="0">
                <a:gradFill>
                  <a:gsLst>
                    <a:gs pos="0">
                      <a:srgbClr val="0078D7"/>
                    </a:gs>
                    <a:gs pos="100000">
                      <a:srgbClr val="0078D7"/>
                    </a:gs>
                  </a:gsLst>
                  <a:lin ang="5400000" scaled="1"/>
                </a:gradFill>
              </a:rPr>
              <a:t>Hosted Web </a:t>
            </a:r>
            <a:r>
              <a:rPr lang="en-US" sz="4080" dirty="0" smtClean="0">
                <a:gradFill>
                  <a:gsLst>
                    <a:gs pos="0">
                      <a:srgbClr val="0078D7"/>
                    </a:gs>
                    <a:gs pos="100000">
                      <a:srgbClr val="0078D7"/>
                    </a:gs>
                  </a:gsLst>
                  <a:lin ang="5400000" scaled="1"/>
                </a:gradFill>
              </a:rPr>
              <a:t>Apps</a:t>
            </a:r>
            <a:r>
              <a:rPr lang="uk-UA" sz="4080" dirty="0" smtClean="0">
                <a:gradFill>
                  <a:gsLst>
                    <a:gs pos="0">
                      <a:srgbClr val="0078D7"/>
                    </a:gs>
                    <a:gs pos="100000">
                      <a:srgbClr val="0078D7"/>
                    </a:gs>
                  </a:gsLst>
                  <a:lin ang="5400000" scaled="1"/>
                </a:gradFill>
              </a:rPr>
              <a:t>)</a:t>
            </a:r>
            <a:endParaRPr lang="en-US" sz="4080" dirty="0">
              <a:gradFill>
                <a:gsLst>
                  <a:gs pos="0">
                    <a:srgbClr val="00188F"/>
                  </a:gs>
                  <a:gs pos="100000">
                    <a:srgbClr val="00188F"/>
                  </a:gs>
                </a:gsLst>
                <a:lin ang="5400000" scaled="1"/>
              </a:gradFill>
            </a:endParaRPr>
          </a:p>
        </p:txBody>
      </p:sp>
      <p:sp>
        <p:nvSpPr>
          <p:cNvPr id="7" name="Rectangle 6"/>
          <p:cNvSpPr/>
          <p:nvPr/>
        </p:nvSpPr>
        <p:spPr>
          <a:xfrm>
            <a:off x="307041" y="789994"/>
            <a:ext cx="9561537" cy="400110"/>
          </a:xfrm>
          <a:prstGeom prst="rect">
            <a:avLst/>
          </a:prstGeom>
        </p:spPr>
        <p:txBody>
          <a:bodyPr wrap="square">
            <a:spAutoFit/>
          </a:bodyPr>
          <a:lstStyle/>
          <a:p>
            <a:r>
              <a:rPr lang="en-US" sz="2000" dirty="0" smtClean="0">
                <a:solidFill>
                  <a:schemeClr val="tx1">
                    <a:lumMod val="75000"/>
                  </a:schemeClr>
                </a:solidFill>
              </a:rPr>
              <a:t>Packaging </a:t>
            </a:r>
            <a:r>
              <a:rPr lang="en-US" sz="2000" dirty="0">
                <a:solidFill>
                  <a:schemeClr val="tx1">
                    <a:lumMod val="75000"/>
                  </a:schemeClr>
                </a:solidFill>
              </a:rPr>
              <a:t>of a website as a universal application</a:t>
            </a:r>
            <a:endParaRPr lang="en-US" sz="1836" dirty="0">
              <a:solidFill>
                <a:srgbClr val="737373"/>
              </a:solidFill>
            </a:endParaRPr>
          </a:p>
        </p:txBody>
      </p:sp>
      <p:pic>
        <p:nvPicPr>
          <p:cNvPr id="2" name="Picture 1"/>
          <p:cNvPicPr>
            <a:picLocks noChangeAspect="1"/>
          </p:cNvPicPr>
          <p:nvPr/>
        </p:nvPicPr>
        <p:blipFill>
          <a:blip r:embed="rId3"/>
          <a:stretch>
            <a:fillRect/>
          </a:stretch>
        </p:blipFill>
        <p:spPr>
          <a:xfrm>
            <a:off x="2255837" y="4813488"/>
            <a:ext cx="8357770" cy="1905000"/>
          </a:xfrm>
          <a:prstGeom prst="rect">
            <a:avLst/>
          </a:prstGeom>
        </p:spPr>
      </p:pic>
    </p:spTree>
    <p:extLst>
      <p:ext uri="{BB962C8B-B14F-4D97-AF65-F5344CB8AC3E}">
        <p14:creationId xmlns:p14="http://schemas.microsoft.com/office/powerpoint/2010/main" val="2969899418"/>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a:xfrm>
            <a:off x="279247" y="1668462"/>
            <a:ext cx="12034990" cy="5029200"/>
          </a:xfrm>
        </p:spPr>
        <p:txBody>
          <a:bodyPr/>
          <a:lstStyle/>
          <a:p>
            <a:pPr marL="0" indent="0"/>
            <a:r>
              <a:rPr lang="en-US" sz="1600" dirty="0" smtClean="0"/>
              <a:t>if </a:t>
            </a:r>
            <a:r>
              <a:rPr lang="en-US" sz="1600" dirty="0"/>
              <a:t>(</a:t>
            </a:r>
            <a:r>
              <a:rPr lang="en-US" sz="1600" dirty="0" err="1"/>
              <a:t>typeof</a:t>
            </a:r>
            <a:r>
              <a:rPr lang="en-US" sz="1600" dirty="0"/>
              <a:t> Windows !== 'undefined'&amp;&amp;</a:t>
            </a:r>
          </a:p>
          <a:p>
            <a:pPr marL="0" indent="0"/>
            <a:r>
              <a:rPr lang="en-US" sz="1600" dirty="0"/>
              <a:t>            </a:t>
            </a:r>
            <a:r>
              <a:rPr lang="en-US" sz="1600" dirty="0" err="1"/>
              <a:t>typeof</a:t>
            </a:r>
            <a:r>
              <a:rPr lang="en-US" sz="1600" dirty="0"/>
              <a:t> </a:t>
            </a:r>
            <a:r>
              <a:rPr lang="en-US" sz="1600" dirty="0" err="1"/>
              <a:t>Windows.UI</a:t>
            </a:r>
            <a:r>
              <a:rPr lang="en-US" sz="1600" dirty="0"/>
              <a:t> !== 'undefined' &amp;&amp;</a:t>
            </a:r>
          </a:p>
          <a:p>
            <a:pPr marL="0" indent="0"/>
            <a:r>
              <a:rPr lang="en-US" sz="1600" dirty="0"/>
              <a:t>            </a:t>
            </a:r>
            <a:r>
              <a:rPr lang="en-US" sz="1600" dirty="0" err="1"/>
              <a:t>typeof</a:t>
            </a:r>
            <a:r>
              <a:rPr lang="en-US" sz="1600" dirty="0"/>
              <a:t> </a:t>
            </a:r>
            <a:r>
              <a:rPr lang="en-US" sz="1600" dirty="0" err="1"/>
              <a:t>Windows.UI.Notifications</a:t>
            </a:r>
            <a:r>
              <a:rPr lang="en-US" sz="1600" dirty="0"/>
              <a:t> !== 'undefined') {</a:t>
            </a:r>
          </a:p>
          <a:p>
            <a:pPr marL="0" indent="0"/>
            <a:endParaRPr lang="en-US" sz="1600" dirty="0"/>
          </a:p>
          <a:p>
            <a:pPr marL="0" indent="0"/>
            <a:r>
              <a:rPr lang="en-US" sz="1600" dirty="0"/>
              <a:t>        </a:t>
            </a:r>
            <a:r>
              <a:rPr lang="en-US" sz="1600" dirty="0" err="1"/>
              <a:t>var</a:t>
            </a:r>
            <a:r>
              <a:rPr lang="en-US" sz="1600" dirty="0"/>
              <a:t> notifications = </a:t>
            </a:r>
            <a:r>
              <a:rPr lang="en-US" sz="1600" dirty="0" err="1"/>
              <a:t>Windows.UI.Notifications</a:t>
            </a:r>
            <a:r>
              <a:rPr lang="en-US" sz="1600" dirty="0"/>
              <a:t>,</a:t>
            </a:r>
          </a:p>
          <a:p>
            <a:pPr marL="0" indent="0"/>
            <a:r>
              <a:rPr lang="en-US" sz="1600" dirty="0"/>
              <a:t>        tile = notifications.TileTemplateType.tileSquare150x150PeekImageAndText01,</a:t>
            </a:r>
          </a:p>
          <a:p>
            <a:pPr marL="0" indent="0"/>
            <a:r>
              <a:rPr lang="en-US" sz="1600" dirty="0"/>
              <a:t>        </a:t>
            </a:r>
            <a:r>
              <a:rPr lang="en-US" sz="1600" dirty="0" err="1"/>
              <a:t>tileContent</a:t>
            </a:r>
            <a:r>
              <a:rPr lang="en-US" sz="1600" dirty="0"/>
              <a:t> = </a:t>
            </a:r>
            <a:r>
              <a:rPr lang="en-US" sz="1600" dirty="0" err="1"/>
              <a:t>notifications.TileUpdateManager.getTemplateContent</a:t>
            </a:r>
            <a:r>
              <a:rPr lang="en-US" sz="1600" dirty="0"/>
              <a:t>(tile),</a:t>
            </a:r>
          </a:p>
          <a:p>
            <a:pPr marL="0" indent="0"/>
            <a:r>
              <a:rPr lang="en-US" sz="1600" dirty="0"/>
              <a:t>        </a:t>
            </a:r>
            <a:r>
              <a:rPr lang="en-US" sz="1600" dirty="0" err="1"/>
              <a:t>tileText</a:t>
            </a:r>
            <a:r>
              <a:rPr lang="en-US" sz="1600" dirty="0"/>
              <a:t> = </a:t>
            </a:r>
            <a:r>
              <a:rPr lang="en-US" sz="1600" dirty="0" err="1"/>
              <a:t>tileContent.getElementsByTagName</a:t>
            </a:r>
            <a:r>
              <a:rPr lang="en-US" sz="1600" dirty="0"/>
              <a:t>('text'),</a:t>
            </a:r>
          </a:p>
          <a:p>
            <a:pPr marL="0" indent="0"/>
            <a:r>
              <a:rPr lang="en-US" sz="1600" dirty="0"/>
              <a:t>        </a:t>
            </a:r>
            <a:r>
              <a:rPr lang="en-US" sz="1600" dirty="0" err="1"/>
              <a:t>tileImage</a:t>
            </a:r>
            <a:r>
              <a:rPr lang="en-US" sz="1600" dirty="0"/>
              <a:t> = </a:t>
            </a:r>
            <a:r>
              <a:rPr lang="en-US" sz="1600" dirty="0" err="1"/>
              <a:t>tileContent.getElementsByTagName</a:t>
            </a:r>
            <a:r>
              <a:rPr lang="en-US" sz="1600" dirty="0"/>
              <a:t>('image');</a:t>
            </a:r>
          </a:p>
          <a:p>
            <a:pPr marL="0" indent="0"/>
            <a:endParaRPr lang="en-US" sz="1600" dirty="0"/>
          </a:p>
          <a:p>
            <a:pPr marL="0" indent="0"/>
            <a:r>
              <a:rPr lang="en-US" sz="1600" dirty="0"/>
              <a:t>        </a:t>
            </a:r>
            <a:r>
              <a:rPr lang="en-US" sz="1600" dirty="0" err="1"/>
              <a:t>tileText</a:t>
            </a:r>
            <a:r>
              <a:rPr lang="en-US" sz="1600" dirty="0"/>
              <a:t>[0].</a:t>
            </a:r>
            <a:r>
              <a:rPr lang="en-US" sz="1600" dirty="0" err="1"/>
              <a:t>appendChild</a:t>
            </a:r>
            <a:r>
              <a:rPr lang="en-US" sz="1600" dirty="0"/>
              <a:t>(</a:t>
            </a:r>
            <a:r>
              <a:rPr lang="en-US" sz="1600" dirty="0" err="1"/>
              <a:t>tileContent.createTextNode</a:t>
            </a:r>
            <a:r>
              <a:rPr lang="en-US" sz="1600" dirty="0"/>
              <a:t>(message || 'Demo Message'));</a:t>
            </a:r>
          </a:p>
          <a:p>
            <a:pPr marL="0" indent="0"/>
            <a:r>
              <a:rPr lang="en-US" sz="1600" dirty="0"/>
              <a:t>        </a:t>
            </a:r>
            <a:r>
              <a:rPr lang="en-US" sz="1600" dirty="0" err="1"/>
              <a:t>tileImage</a:t>
            </a:r>
            <a:r>
              <a:rPr lang="en-US" sz="1600" dirty="0"/>
              <a:t>[0].</a:t>
            </a:r>
            <a:r>
              <a:rPr lang="en-US" sz="1600" dirty="0" err="1"/>
              <a:t>setAttribute</a:t>
            </a:r>
            <a:r>
              <a:rPr lang="en-US" sz="1600" dirty="0"/>
              <a:t>('</a:t>
            </a:r>
            <a:r>
              <a:rPr lang="en-US" sz="1600" dirty="0" err="1"/>
              <a:t>src</a:t>
            </a:r>
            <a:r>
              <a:rPr lang="en-US" sz="1600" dirty="0"/>
              <a:t>', </a:t>
            </a:r>
            <a:r>
              <a:rPr lang="en-US" sz="1600" dirty="0" err="1"/>
              <a:t>imgUrl</a:t>
            </a:r>
            <a:r>
              <a:rPr lang="en-US" sz="1600" dirty="0"/>
              <a:t> || 'https://unsplash.it/150/150/?random');</a:t>
            </a:r>
          </a:p>
          <a:p>
            <a:pPr marL="0" indent="0"/>
            <a:r>
              <a:rPr lang="en-US" sz="1600" dirty="0"/>
              <a:t>        </a:t>
            </a:r>
            <a:r>
              <a:rPr lang="en-US" sz="1600" dirty="0" err="1"/>
              <a:t>tileImage</a:t>
            </a:r>
            <a:r>
              <a:rPr lang="en-US" sz="1600" dirty="0"/>
              <a:t>[0].</a:t>
            </a:r>
            <a:r>
              <a:rPr lang="en-US" sz="1600" dirty="0" err="1"/>
              <a:t>setAttribute</a:t>
            </a:r>
            <a:r>
              <a:rPr lang="en-US" sz="1600" dirty="0"/>
              <a:t>('alt', </a:t>
            </a:r>
            <a:r>
              <a:rPr lang="en-US" sz="1600" dirty="0" err="1"/>
              <a:t>imgAlt</a:t>
            </a:r>
            <a:r>
              <a:rPr lang="en-US" sz="1600" dirty="0"/>
              <a:t> || 'Random demo image');</a:t>
            </a:r>
          </a:p>
          <a:p>
            <a:pPr marL="0" indent="0"/>
            <a:endParaRPr lang="en-US" sz="1600" dirty="0"/>
          </a:p>
          <a:p>
            <a:pPr marL="0" indent="0"/>
            <a:r>
              <a:rPr lang="en-US" sz="1600" dirty="0"/>
              <a:t>        </a:t>
            </a:r>
            <a:r>
              <a:rPr lang="en-US" sz="1600" dirty="0" err="1"/>
              <a:t>var</a:t>
            </a:r>
            <a:r>
              <a:rPr lang="en-US" sz="1600" dirty="0"/>
              <a:t> </a:t>
            </a:r>
            <a:r>
              <a:rPr lang="en-US" sz="1600" dirty="0" err="1"/>
              <a:t>tileNotification</a:t>
            </a:r>
            <a:r>
              <a:rPr lang="en-US" sz="1600" dirty="0"/>
              <a:t> = new </a:t>
            </a:r>
            <a:r>
              <a:rPr lang="en-US" sz="1600" dirty="0" err="1"/>
              <a:t>notifications.TileNotification</a:t>
            </a:r>
            <a:r>
              <a:rPr lang="en-US" sz="1600" dirty="0"/>
              <a:t>(</a:t>
            </a:r>
            <a:r>
              <a:rPr lang="en-US" sz="1600" dirty="0" err="1"/>
              <a:t>tileContent</a:t>
            </a:r>
            <a:r>
              <a:rPr lang="en-US" sz="1600" dirty="0"/>
              <a:t>);</a:t>
            </a:r>
          </a:p>
          <a:p>
            <a:pPr marL="0" indent="0"/>
            <a:r>
              <a:rPr lang="en-US" sz="1600" dirty="0"/>
              <a:t>        </a:t>
            </a:r>
            <a:r>
              <a:rPr lang="en-US" sz="1600" dirty="0" err="1"/>
              <a:t>var</a:t>
            </a:r>
            <a:r>
              <a:rPr lang="en-US" sz="1600" dirty="0"/>
              <a:t> </a:t>
            </a:r>
            <a:r>
              <a:rPr lang="en-US" sz="1600" dirty="0" err="1"/>
              <a:t>currentTime</a:t>
            </a:r>
            <a:r>
              <a:rPr lang="en-US" sz="1600" dirty="0"/>
              <a:t> = new Date();</a:t>
            </a:r>
          </a:p>
          <a:p>
            <a:pPr marL="0" indent="0"/>
            <a:r>
              <a:rPr lang="en-US" sz="1600" dirty="0"/>
              <a:t>        </a:t>
            </a:r>
            <a:r>
              <a:rPr lang="en-US" sz="1600" dirty="0" err="1"/>
              <a:t>tileNotification.expirationTime</a:t>
            </a:r>
            <a:r>
              <a:rPr lang="en-US" sz="1600" dirty="0"/>
              <a:t> = new Date(</a:t>
            </a:r>
            <a:r>
              <a:rPr lang="en-US" sz="1600" dirty="0" err="1"/>
              <a:t>currentTime.getTime</a:t>
            </a:r>
            <a:r>
              <a:rPr lang="en-US" sz="1600" dirty="0"/>
              <a:t>() + 600 * 1000);</a:t>
            </a:r>
          </a:p>
          <a:p>
            <a:pPr marL="0" indent="0"/>
            <a:r>
              <a:rPr lang="en-US" sz="1600" dirty="0"/>
              <a:t>        </a:t>
            </a:r>
            <a:r>
              <a:rPr lang="en-US" sz="1600" dirty="0" err="1"/>
              <a:t>notifications.TileUpdateManager.createTileUpdaterForApplication</a:t>
            </a:r>
            <a:r>
              <a:rPr lang="en-US" sz="1600" dirty="0"/>
              <a:t>().update(</a:t>
            </a:r>
            <a:r>
              <a:rPr lang="en-US" sz="1600" dirty="0" err="1"/>
              <a:t>tileNotification</a:t>
            </a:r>
            <a:r>
              <a:rPr lang="en-US" sz="1600" dirty="0" smtClean="0"/>
              <a:t>);</a:t>
            </a:r>
          </a:p>
          <a:p>
            <a:pPr marL="0" indent="0"/>
            <a:r>
              <a:rPr lang="en-US" sz="1600" dirty="0" smtClean="0"/>
              <a:t>}</a:t>
            </a:r>
            <a:endParaRPr lang="en-US" sz="1600" dirty="0"/>
          </a:p>
        </p:txBody>
      </p:sp>
      <p:sp>
        <p:nvSpPr>
          <p:cNvPr id="6" name="Title 2"/>
          <p:cNvSpPr txBox="1">
            <a:spLocks/>
          </p:cNvSpPr>
          <p:nvPr/>
        </p:nvSpPr>
        <p:spPr>
          <a:xfrm>
            <a:off x="275481" y="209578"/>
            <a:ext cx="11885514" cy="1001685"/>
          </a:xfrm>
          <a:prstGeom prst="rect">
            <a:avLst/>
          </a:prstGeom>
        </p:spPr>
        <p:txBody>
          <a:bodyPr/>
          <a:lstStyle>
            <a:lvl1pPr algn="l" defTabSz="914377" rtl="0" eaLnBrk="1" latinLnBrk="0" hangingPunct="1">
              <a:lnSpc>
                <a:spcPct val="90000"/>
              </a:lnSpc>
              <a:spcBef>
                <a:spcPct val="0"/>
              </a:spcBef>
              <a:buNone/>
              <a:defRPr sz="4267" b="0" kern="1200">
                <a:gradFill>
                  <a:gsLst>
                    <a:gs pos="0">
                      <a:schemeClr val="accent1"/>
                    </a:gs>
                    <a:gs pos="100000">
                      <a:schemeClr val="accent1"/>
                    </a:gs>
                  </a:gsLst>
                  <a:lin ang="5400000" scaled="1"/>
                </a:gradFill>
                <a:latin typeface="+mj-lt"/>
                <a:ea typeface="+mj-ea"/>
                <a:cs typeface="+mj-cs"/>
              </a:defRPr>
            </a:lvl1pPr>
          </a:lstStyle>
          <a:p>
            <a:r>
              <a:rPr lang="en-US" sz="4080" dirty="0">
                <a:gradFill>
                  <a:gsLst>
                    <a:gs pos="0">
                      <a:srgbClr val="0078D7"/>
                    </a:gs>
                    <a:gs pos="100000">
                      <a:srgbClr val="0078D7"/>
                    </a:gs>
                  </a:gsLst>
                  <a:lin ang="5400000" scaled="1"/>
                </a:gradFill>
              </a:rPr>
              <a:t>Project </a:t>
            </a:r>
            <a:r>
              <a:rPr lang="en-US" sz="4080" dirty="0" smtClean="0">
                <a:gradFill>
                  <a:gsLst>
                    <a:gs pos="0">
                      <a:srgbClr val="0078D7"/>
                    </a:gs>
                    <a:gs pos="100000">
                      <a:srgbClr val="0078D7"/>
                    </a:gs>
                  </a:gsLst>
                  <a:lin ang="5400000" scaled="1"/>
                </a:gradFill>
              </a:rPr>
              <a:t>Westminster</a:t>
            </a:r>
            <a:r>
              <a:rPr lang="uk-UA" sz="4080" dirty="0" smtClean="0">
                <a:gradFill>
                  <a:gsLst>
                    <a:gs pos="0">
                      <a:srgbClr val="0078D7"/>
                    </a:gs>
                    <a:gs pos="100000">
                      <a:srgbClr val="0078D7"/>
                    </a:gs>
                  </a:gsLst>
                  <a:lin ang="5400000" scaled="1"/>
                </a:gradFill>
              </a:rPr>
              <a:t> (</a:t>
            </a:r>
            <a:r>
              <a:rPr lang="en-US" sz="4080" dirty="0">
                <a:gradFill>
                  <a:gsLst>
                    <a:gs pos="0">
                      <a:srgbClr val="0078D7"/>
                    </a:gs>
                    <a:gs pos="100000">
                      <a:srgbClr val="0078D7"/>
                    </a:gs>
                  </a:gsLst>
                  <a:lin ang="5400000" scaled="1"/>
                </a:gradFill>
              </a:rPr>
              <a:t>Hosted Web </a:t>
            </a:r>
            <a:r>
              <a:rPr lang="en-US" sz="4080" dirty="0" smtClean="0">
                <a:gradFill>
                  <a:gsLst>
                    <a:gs pos="0">
                      <a:srgbClr val="0078D7"/>
                    </a:gs>
                    <a:gs pos="100000">
                      <a:srgbClr val="0078D7"/>
                    </a:gs>
                  </a:gsLst>
                  <a:lin ang="5400000" scaled="1"/>
                </a:gradFill>
              </a:rPr>
              <a:t>Apps</a:t>
            </a:r>
            <a:r>
              <a:rPr lang="uk-UA" sz="4080" dirty="0" smtClean="0">
                <a:gradFill>
                  <a:gsLst>
                    <a:gs pos="0">
                      <a:srgbClr val="0078D7"/>
                    </a:gs>
                    <a:gs pos="100000">
                      <a:srgbClr val="0078D7"/>
                    </a:gs>
                  </a:gsLst>
                  <a:lin ang="5400000" scaled="1"/>
                </a:gradFill>
              </a:rPr>
              <a:t>)</a:t>
            </a:r>
            <a:endParaRPr lang="en-US" sz="4080" dirty="0">
              <a:gradFill>
                <a:gsLst>
                  <a:gs pos="0">
                    <a:srgbClr val="00188F"/>
                  </a:gs>
                  <a:gs pos="100000">
                    <a:srgbClr val="00188F"/>
                  </a:gs>
                </a:gsLst>
                <a:lin ang="5400000" scaled="1"/>
              </a:gradFill>
            </a:endParaRPr>
          </a:p>
        </p:txBody>
      </p:sp>
      <p:sp>
        <p:nvSpPr>
          <p:cNvPr id="7" name="Rectangle 6"/>
          <p:cNvSpPr/>
          <p:nvPr/>
        </p:nvSpPr>
        <p:spPr>
          <a:xfrm>
            <a:off x="307041" y="789994"/>
            <a:ext cx="9561537" cy="400110"/>
          </a:xfrm>
          <a:prstGeom prst="rect">
            <a:avLst/>
          </a:prstGeom>
        </p:spPr>
        <p:txBody>
          <a:bodyPr wrap="square">
            <a:spAutoFit/>
          </a:bodyPr>
          <a:lstStyle/>
          <a:p>
            <a:r>
              <a:rPr lang="en-US" sz="2000" dirty="0" smtClean="0">
                <a:solidFill>
                  <a:schemeClr val="tx1">
                    <a:lumMod val="75000"/>
                  </a:schemeClr>
                </a:solidFill>
              </a:rPr>
              <a:t>Invoke UWP API from remote JavaScript code</a:t>
            </a:r>
            <a:endParaRPr lang="en-US" sz="1836" dirty="0">
              <a:solidFill>
                <a:srgbClr val="737373"/>
              </a:solidFill>
            </a:endParaRPr>
          </a:p>
        </p:txBody>
      </p:sp>
    </p:spTree>
    <p:extLst>
      <p:ext uri="{BB962C8B-B14F-4D97-AF65-F5344CB8AC3E}">
        <p14:creationId xmlns:p14="http://schemas.microsoft.com/office/powerpoint/2010/main" val="3959671328"/>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itle 2"/>
          <p:cNvSpPr txBox="1">
            <a:spLocks/>
          </p:cNvSpPr>
          <p:nvPr/>
        </p:nvSpPr>
        <p:spPr>
          <a:xfrm>
            <a:off x="270066" y="205945"/>
            <a:ext cx="11651870" cy="981994"/>
          </a:xfrm>
          <a:prstGeom prst="rect">
            <a:avLst/>
          </a:prstGeom>
        </p:spPr>
        <p:txBody>
          <a:bodyPr/>
          <a:lstStyle>
            <a:lvl1pPr algn="l" defTabSz="914377" rtl="0" eaLnBrk="1" latinLnBrk="0" hangingPunct="1">
              <a:lnSpc>
                <a:spcPct val="90000"/>
              </a:lnSpc>
              <a:spcBef>
                <a:spcPct val="0"/>
              </a:spcBef>
              <a:buNone/>
              <a:defRPr sz="4267" b="0" kern="1200">
                <a:gradFill>
                  <a:gsLst>
                    <a:gs pos="0">
                      <a:schemeClr val="accent1"/>
                    </a:gs>
                    <a:gs pos="100000">
                      <a:schemeClr val="accent1"/>
                    </a:gs>
                  </a:gsLst>
                  <a:lin ang="5400000" scaled="1"/>
                </a:gradFill>
                <a:latin typeface="+mj-lt"/>
                <a:ea typeface="+mj-ea"/>
                <a:cs typeface="+mj-cs"/>
              </a:defRPr>
            </a:lvl1pPr>
          </a:lstStyle>
          <a:p>
            <a:pPr defTabSz="896364"/>
            <a:r>
              <a:rPr lang="en-US" sz="4000" dirty="0" smtClean="0">
                <a:gradFill>
                  <a:gsLst>
                    <a:gs pos="0">
                      <a:srgbClr val="0078D7"/>
                    </a:gs>
                    <a:gs pos="100000">
                      <a:srgbClr val="0078D7"/>
                    </a:gs>
                  </a:gsLst>
                  <a:lin ang="5400000" scaled="1"/>
                </a:gradFill>
              </a:rPr>
              <a:t>Universal Windows Platform</a:t>
            </a:r>
            <a:endParaRPr lang="en-US" sz="4000" dirty="0">
              <a:gradFill>
                <a:gsLst>
                  <a:gs pos="0">
                    <a:srgbClr val="00188F"/>
                  </a:gs>
                  <a:gs pos="100000">
                    <a:srgbClr val="00188F"/>
                  </a:gs>
                </a:gsLst>
                <a:lin ang="5400000" scaled="1"/>
              </a:gradFill>
            </a:endParaRPr>
          </a:p>
        </p:txBody>
      </p:sp>
      <p:pic>
        <p:nvPicPr>
          <p:cNvPr id="2050" name="Picture 2" descr="http://az648995.vo.msecnd.net/win/2015/03/2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6237" y="1668462"/>
            <a:ext cx="10063163" cy="47892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714850"/>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r>
              <a:rPr lang="en-US" sz="2800" b="1" dirty="0" smtClean="0">
                <a:solidFill>
                  <a:schemeClr val="tx1">
                    <a:lumMod val="75000"/>
                  </a:schemeClr>
                </a:solidFill>
              </a:rPr>
              <a:t>Oleksandr </a:t>
            </a:r>
            <a:r>
              <a:rPr lang="en-US" sz="2800" b="1" dirty="0" err="1" smtClean="0">
                <a:solidFill>
                  <a:schemeClr val="tx1">
                    <a:lumMod val="75000"/>
                  </a:schemeClr>
                </a:solidFill>
              </a:rPr>
              <a:t>Krakovetskyi</a:t>
            </a:r>
            <a:endParaRPr lang="en-US" sz="2800" b="1" dirty="0" smtClean="0">
              <a:solidFill>
                <a:schemeClr val="tx1">
                  <a:lumMod val="75000"/>
                </a:schemeClr>
              </a:solidFill>
            </a:endParaRPr>
          </a:p>
          <a:p>
            <a:r>
              <a:rPr lang="en-US" sz="2800" dirty="0" smtClean="0">
                <a:solidFill>
                  <a:schemeClr val="tx1">
                    <a:lumMod val="75000"/>
                  </a:schemeClr>
                </a:solidFill>
              </a:rPr>
              <a:t>CEO, DevRain Solutions</a:t>
            </a:r>
          </a:p>
          <a:p>
            <a:r>
              <a:rPr lang="en-US" sz="2800" dirty="0" smtClean="0">
                <a:solidFill>
                  <a:schemeClr val="tx1">
                    <a:lumMod val="75000"/>
                  </a:schemeClr>
                </a:solidFill>
              </a:rPr>
              <a:t>alex.krakovetskiy@devrain.com</a:t>
            </a:r>
            <a:endParaRPr lang="en-US" sz="2800" dirty="0">
              <a:solidFill>
                <a:schemeClr val="tx1">
                  <a:lumMod val="75000"/>
                </a:schemeClr>
              </a:solidFill>
            </a:endParaRPr>
          </a:p>
        </p:txBody>
      </p:sp>
      <p:sp>
        <p:nvSpPr>
          <p:cNvPr id="3" name="Title 2"/>
          <p:cNvSpPr>
            <a:spLocks noGrp="1"/>
          </p:cNvSpPr>
          <p:nvPr>
            <p:ph type="ctrTitle"/>
          </p:nvPr>
        </p:nvSpPr>
        <p:spPr/>
        <p:txBody>
          <a:bodyPr/>
          <a:lstStyle/>
          <a:p>
            <a:pPr algn="ctr"/>
            <a:r>
              <a:rPr lang="en-US" sz="4800" dirty="0" smtClean="0"/>
              <a:t>Q&amp;A</a:t>
            </a:r>
            <a:endParaRPr lang="en-US" sz="4800" dirty="0"/>
          </a:p>
        </p:txBody>
      </p:sp>
    </p:spTree>
    <p:extLst>
      <p:ext uri="{BB962C8B-B14F-4D97-AF65-F5344CB8AC3E}">
        <p14:creationId xmlns:p14="http://schemas.microsoft.com/office/powerpoint/2010/main" val="996155589"/>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itle 2"/>
          <p:cNvSpPr txBox="1">
            <a:spLocks/>
          </p:cNvSpPr>
          <p:nvPr/>
        </p:nvSpPr>
        <p:spPr>
          <a:xfrm>
            <a:off x="270066" y="205945"/>
            <a:ext cx="11651870" cy="981994"/>
          </a:xfrm>
          <a:prstGeom prst="rect">
            <a:avLst/>
          </a:prstGeom>
        </p:spPr>
        <p:txBody>
          <a:bodyPr/>
          <a:lstStyle>
            <a:lvl1pPr algn="l" defTabSz="914377" rtl="0" eaLnBrk="1" latinLnBrk="0" hangingPunct="1">
              <a:lnSpc>
                <a:spcPct val="90000"/>
              </a:lnSpc>
              <a:spcBef>
                <a:spcPct val="0"/>
              </a:spcBef>
              <a:buNone/>
              <a:defRPr sz="4267" b="0" kern="1200">
                <a:gradFill>
                  <a:gsLst>
                    <a:gs pos="0">
                      <a:schemeClr val="accent1"/>
                    </a:gs>
                    <a:gs pos="100000">
                      <a:schemeClr val="accent1"/>
                    </a:gs>
                  </a:gsLst>
                  <a:lin ang="5400000" scaled="1"/>
                </a:gradFill>
                <a:latin typeface="+mj-lt"/>
                <a:ea typeface="+mj-ea"/>
                <a:cs typeface="+mj-cs"/>
              </a:defRPr>
            </a:lvl1pPr>
          </a:lstStyle>
          <a:p>
            <a:pPr defTabSz="896364"/>
            <a:r>
              <a:rPr lang="en-US" sz="4000" dirty="0" smtClean="0">
                <a:gradFill>
                  <a:gsLst>
                    <a:gs pos="0">
                      <a:srgbClr val="0078D7"/>
                    </a:gs>
                    <a:gs pos="100000">
                      <a:srgbClr val="0078D7"/>
                    </a:gs>
                  </a:gsLst>
                  <a:lin ang="5400000" scaled="1"/>
                </a:gradFill>
              </a:rPr>
              <a:t>Universal Windows Platform</a:t>
            </a:r>
            <a:endParaRPr lang="en-US" sz="4000" dirty="0">
              <a:gradFill>
                <a:gsLst>
                  <a:gs pos="0">
                    <a:srgbClr val="00188F"/>
                  </a:gs>
                  <a:gs pos="100000">
                    <a:srgbClr val="00188F"/>
                  </a:gs>
                </a:gsLst>
                <a:lin ang="5400000" scaled="1"/>
              </a:gradFill>
            </a:endParaRPr>
          </a:p>
        </p:txBody>
      </p:sp>
      <p:sp>
        <p:nvSpPr>
          <p:cNvPr id="68" name="Rectangle 67"/>
          <p:cNvSpPr/>
          <p:nvPr/>
        </p:nvSpPr>
        <p:spPr>
          <a:xfrm>
            <a:off x="301006" y="774951"/>
            <a:ext cx="9373577" cy="374793"/>
          </a:xfrm>
          <a:prstGeom prst="rect">
            <a:avLst/>
          </a:prstGeom>
        </p:spPr>
        <p:txBody>
          <a:bodyPr wrap="square">
            <a:spAutoFit/>
          </a:bodyPr>
          <a:lstStyle/>
          <a:p>
            <a:pPr defTabSz="914367"/>
            <a:r>
              <a:rPr lang="en-US" dirty="0">
                <a:solidFill>
                  <a:srgbClr val="737373"/>
                </a:solidFill>
              </a:rPr>
              <a:t>Wherever your code was born, you can bring it to Windows</a:t>
            </a:r>
          </a:p>
        </p:txBody>
      </p:sp>
      <p:grpSp>
        <p:nvGrpSpPr>
          <p:cNvPr id="2" name="Group 1"/>
          <p:cNvGrpSpPr/>
          <p:nvPr/>
        </p:nvGrpSpPr>
        <p:grpSpPr>
          <a:xfrm>
            <a:off x="446603" y="1498801"/>
            <a:ext cx="11475333" cy="4794987"/>
            <a:chOff x="446603" y="1498801"/>
            <a:chExt cx="11475333" cy="4794987"/>
          </a:xfrm>
        </p:grpSpPr>
        <p:sp>
          <p:nvSpPr>
            <p:cNvPr id="40" name="Web triangle"/>
            <p:cNvSpPr/>
            <p:nvPr/>
          </p:nvSpPr>
          <p:spPr>
            <a:xfrm flipH="1">
              <a:off x="6903241" y="1806722"/>
              <a:ext cx="2000652" cy="1157104"/>
            </a:xfrm>
            <a:custGeom>
              <a:avLst/>
              <a:gdLst>
                <a:gd name="connsiteX0" fmla="*/ 0 w 396160"/>
                <a:gd name="connsiteY0" fmla="*/ 1156448 h 1156448"/>
                <a:gd name="connsiteX1" fmla="*/ 0 w 396160"/>
                <a:gd name="connsiteY1" fmla="*/ 0 h 1156448"/>
                <a:gd name="connsiteX2" fmla="*/ 396160 w 396160"/>
                <a:gd name="connsiteY2" fmla="*/ 1156448 h 1156448"/>
                <a:gd name="connsiteX3" fmla="*/ 0 w 396160"/>
                <a:gd name="connsiteY3" fmla="*/ 1156448 h 1156448"/>
                <a:gd name="connsiteX0" fmla="*/ 0 w 1738072"/>
                <a:gd name="connsiteY0" fmla="*/ 1156448 h 1809591"/>
                <a:gd name="connsiteX1" fmla="*/ 0 w 1738072"/>
                <a:gd name="connsiteY1" fmla="*/ 0 h 1809591"/>
                <a:gd name="connsiteX2" fmla="*/ 1738072 w 1738072"/>
                <a:gd name="connsiteY2" fmla="*/ 1809591 h 1809591"/>
                <a:gd name="connsiteX3" fmla="*/ 0 w 1738072"/>
                <a:gd name="connsiteY3" fmla="*/ 1156448 h 1809591"/>
                <a:gd name="connsiteX0" fmla="*/ 0 w 1821199"/>
                <a:gd name="connsiteY0" fmla="*/ 1156448 h 1477452"/>
                <a:gd name="connsiteX1" fmla="*/ 0 w 1821199"/>
                <a:gd name="connsiteY1" fmla="*/ 0 h 1477452"/>
                <a:gd name="connsiteX2" fmla="*/ 1821199 w 1821199"/>
                <a:gd name="connsiteY2" fmla="*/ 1477452 h 1477452"/>
                <a:gd name="connsiteX3" fmla="*/ 0 w 1821199"/>
                <a:gd name="connsiteY3" fmla="*/ 1156448 h 1477452"/>
                <a:gd name="connsiteX0" fmla="*/ 0 w 1868700"/>
                <a:gd name="connsiteY0" fmla="*/ 1156448 h 1315871"/>
                <a:gd name="connsiteX1" fmla="*/ 0 w 1868700"/>
                <a:gd name="connsiteY1" fmla="*/ 0 h 1315871"/>
                <a:gd name="connsiteX2" fmla="*/ 1868700 w 1868700"/>
                <a:gd name="connsiteY2" fmla="*/ 1315871 h 1315871"/>
                <a:gd name="connsiteX3" fmla="*/ 0 w 1868700"/>
                <a:gd name="connsiteY3" fmla="*/ 1156448 h 1315871"/>
              </a:gdLst>
              <a:ahLst/>
              <a:cxnLst>
                <a:cxn ang="0">
                  <a:pos x="connsiteX0" y="connsiteY0"/>
                </a:cxn>
                <a:cxn ang="0">
                  <a:pos x="connsiteX1" y="connsiteY1"/>
                </a:cxn>
                <a:cxn ang="0">
                  <a:pos x="connsiteX2" y="connsiteY2"/>
                </a:cxn>
                <a:cxn ang="0">
                  <a:pos x="connsiteX3" y="connsiteY3"/>
                </a:cxn>
              </a:cxnLst>
              <a:rect l="l" t="t" r="r" b="b"/>
              <a:pathLst>
                <a:path w="1868700" h="1315871">
                  <a:moveTo>
                    <a:pt x="0" y="1156448"/>
                  </a:moveTo>
                  <a:lnTo>
                    <a:pt x="0" y="0"/>
                  </a:lnTo>
                  <a:lnTo>
                    <a:pt x="1868700" y="1315871"/>
                  </a:lnTo>
                  <a:lnTo>
                    <a:pt x="0" y="1156448"/>
                  </a:lnTo>
                  <a:close/>
                </a:path>
              </a:pathLst>
            </a:custGeom>
            <a:solidFill>
              <a:srgbClr val="D83B01">
                <a:alpha val="20000"/>
              </a:srgbClr>
            </a:solidFill>
            <a:ln>
              <a:solidFill>
                <a:srgbClr val="D83B0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41" tIns="109712" rIns="137141" bIns="109712" numCol="1" spcCol="0" rtlCol="0" fromWordArt="0" anchor="t" anchorCtr="0" forceAA="0" compatLnSpc="1">
              <a:prstTxWarp prst="textNoShape">
                <a:avLst/>
              </a:prstTxWarp>
              <a:noAutofit/>
            </a:bodyPr>
            <a:lstStyle/>
            <a:p>
              <a:pPr algn="ctr" defTabSz="914367">
                <a:lnSpc>
                  <a:spcPct val="90000"/>
                </a:lnSpc>
                <a:spcBef>
                  <a:spcPts val="600"/>
                </a:spcBef>
              </a:pPr>
              <a:endParaRPr lang="en-US" sz="2000" dirty="0" err="1">
                <a:solidFill>
                  <a:srgbClr val="FFFFFF"/>
                </a:solidFill>
              </a:endParaRPr>
            </a:p>
          </p:txBody>
        </p:sp>
        <p:sp>
          <p:nvSpPr>
            <p:cNvPr id="41" name="Windows triangle"/>
            <p:cNvSpPr/>
            <p:nvPr/>
          </p:nvSpPr>
          <p:spPr>
            <a:xfrm>
              <a:off x="3463696" y="1809899"/>
              <a:ext cx="1712211" cy="1156707"/>
            </a:xfrm>
            <a:custGeom>
              <a:avLst/>
              <a:gdLst>
                <a:gd name="connsiteX0" fmla="*/ 0 w 396160"/>
                <a:gd name="connsiteY0" fmla="*/ 1156448 h 1156448"/>
                <a:gd name="connsiteX1" fmla="*/ 0 w 396160"/>
                <a:gd name="connsiteY1" fmla="*/ 0 h 1156448"/>
                <a:gd name="connsiteX2" fmla="*/ 396160 w 396160"/>
                <a:gd name="connsiteY2" fmla="*/ 1156448 h 1156448"/>
                <a:gd name="connsiteX3" fmla="*/ 0 w 396160"/>
                <a:gd name="connsiteY3" fmla="*/ 1156448 h 1156448"/>
                <a:gd name="connsiteX0" fmla="*/ 0 w 1738072"/>
                <a:gd name="connsiteY0" fmla="*/ 1156448 h 1809591"/>
                <a:gd name="connsiteX1" fmla="*/ 0 w 1738072"/>
                <a:gd name="connsiteY1" fmla="*/ 0 h 1809591"/>
                <a:gd name="connsiteX2" fmla="*/ 1738072 w 1738072"/>
                <a:gd name="connsiteY2" fmla="*/ 1809591 h 1809591"/>
                <a:gd name="connsiteX3" fmla="*/ 0 w 1738072"/>
                <a:gd name="connsiteY3" fmla="*/ 1156448 h 1809591"/>
                <a:gd name="connsiteX0" fmla="*/ 0 w 1821199"/>
                <a:gd name="connsiteY0" fmla="*/ 1156448 h 1477452"/>
                <a:gd name="connsiteX1" fmla="*/ 0 w 1821199"/>
                <a:gd name="connsiteY1" fmla="*/ 0 h 1477452"/>
                <a:gd name="connsiteX2" fmla="*/ 1821199 w 1821199"/>
                <a:gd name="connsiteY2" fmla="*/ 1477452 h 1477452"/>
                <a:gd name="connsiteX3" fmla="*/ 0 w 1821199"/>
                <a:gd name="connsiteY3" fmla="*/ 1156448 h 1477452"/>
                <a:gd name="connsiteX0" fmla="*/ 0 w 1868700"/>
                <a:gd name="connsiteY0" fmla="*/ 1156448 h 1315871"/>
                <a:gd name="connsiteX1" fmla="*/ 0 w 1868700"/>
                <a:gd name="connsiteY1" fmla="*/ 0 h 1315871"/>
                <a:gd name="connsiteX2" fmla="*/ 1868700 w 1868700"/>
                <a:gd name="connsiteY2" fmla="*/ 1315871 h 1315871"/>
                <a:gd name="connsiteX3" fmla="*/ 0 w 1868700"/>
                <a:gd name="connsiteY3" fmla="*/ 1156448 h 1315871"/>
              </a:gdLst>
              <a:ahLst/>
              <a:cxnLst>
                <a:cxn ang="0">
                  <a:pos x="connsiteX0" y="connsiteY0"/>
                </a:cxn>
                <a:cxn ang="0">
                  <a:pos x="connsiteX1" y="connsiteY1"/>
                </a:cxn>
                <a:cxn ang="0">
                  <a:pos x="connsiteX2" y="connsiteY2"/>
                </a:cxn>
                <a:cxn ang="0">
                  <a:pos x="connsiteX3" y="connsiteY3"/>
                </a:cxn>
              </a:cxnLst>
              <a:rect l="l" t="t" r="r" b="b"/>
              <a:pathLst>
                <a:path w="1868700" h="1315871">
                  <a:moveTo>
                    <a:pt x="0" y="1156448"/>
                  </a:moveTo>
                  <a:lnTo>
                    <a:pt x="0" y="0"/>
                  </a:lnTo>
                  <a:lnTo>
                    <a:pt x="1868700" y="1315871"/>
                  </a:lnTo>
                  <a:lnTo>
                    <a:pt x="0" y="1156448"/>
                  </a:lnTo>
                  <a:close/>
                </a:path>
              </a:pathLst>
            </a:custGeom>
            <a:solidFill>
              <a:srgbClr val="00BCF2">
                <a:alpha val="20000"/>
              </a:srgbClr>
            </a:solidFill>
            <a:ln>
              <a:solidFill>
                <a:srgbClr val="00BCF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41" tIns="109712" rIns="137141" bIns="109712" numCol="1" spcCol="0" rtlCol="0" fromWordArt="0" anchor="t" anchorCtr="0" forceAA="0" compatLnSpc="1">
              <a:prstTxWarp prst="textNoShape">
                <a:avLst/>
              </a:prstTxWarp>
              <a:noAutofit/>
            </a:bodyPr>
            <a:lstStyle/>
            <a:p>
              <a:pPr algn="ctr" defTabSz="914367">
                <a:lnSpc>
                  <a:spcPct val="90000"/>
                </a:lnSpc>
                <a:spcBef>
                  <a:spcPts val="600"/>
                </a:spcBef>
              </a:pPr>
              <a:endParaRPr lang="en-US" sz="2000" dirty="0" err="1">
                <a:solidFill>
                  <a:srgbClr val="FFFFFF"/>
                </a:solidFill>
              </a:endParaRPr>
            </a:p>
          </p:txBody>
        </p:sp>
        <p:sp>
          <p:nvSpPr>
            <p:cNvPr id="43" name="Middleware triangle"/>
            <p:cNvSpPr/>
            <p:nvPr/>
          </p:nvSpPr>
          <p:spPr>
            <a:xfrm flipV="1">
              <a:off x="3463695" y="4605130"/>
              <a:ext cx="1959987" cy="1460445"/>
            </a:xfrm>
            <a:custGeom>
              <a:avLst/>
              <a:gdLst>
                <a:gd name="connsiteX0" fmla="*/ 0 w 396160"/>
                <a:gd name="connsiteY0" fmla="*/ 1156448 h 1156448"/>
                <a:gd name="connsiteX1" fmla="*/ 0 w 396160"/>
                <a:gd name="connsiteY1" fmla="*/ 0 h 1156448"/>
                <a:gd name="connsiteX2" fmla="*/ 396160 w 396160"/>
                <a:gd name="connsiteY2" fmla="*/ 1156448 h 1156448"/>
                <a:gd name="connsiteX3" fmla="*/ 0 w 396160"/>
                <a:gd name="connsiteY3" fmla="*/ 1156448 h 1156448"/>
                <a:gd name="connsiteX0" fmla="*/ 0 w 1738072"/>
                <a:gd name="connsiteY0" fmla="*/ 1156448 h 1809591"/>
                <a:gd name="connsiteX1" fmla="*/ 0 w 1738072"/>
                <a:gd name="connsiteY1" fmla="*/ 0 h 1809591"/>
                <a:gd name="connsiteX2" fmla="*/ 1738072 w 1738072"/>
                <a:gd name="connsiteY2" fmla="*/ 1809591 h 1809591"/>
                <a:gd name="connsiteX3" fmla="*/ 0 w 1738072"/>
                <a:gd name="connsiteY3" fmla="*/ 1156448 h 1809591"/>
              </a:gdLst>
              <a:ahLst/>
              <a:cxnLst>
                <a:cxn ang="0">
                  <a:pos x="connsiteX0" y="connsiteY0"/>
                </a:cxn>
                <a:cxn ang="0">
                  <a:pos x="connsiteX1" y="connsiteY1"/>
                </a:cxn>
                <a:cxn ang="0">
                  <a:pos x="connsiteX2" y="connsiteY2"/>
                </a:cxn>
                <a:cxn ang="0">
                  <a:pos x="connsiteX3" y="connsiteY3"/>
                </a:cxn>
              </a:cxnLst>
              <a:rect l="l" t="t" r="r" b="b"/>
              <a:pathLst>
                <a:path w="1738072" h="1809591">
                  <a:moveTo>
                    <a:pt x="0" y="1156448"/>
                  </a:moveTo>
                  <a:lnTo>
                    <a:pt x="0" y="0"/>
                  </a:lnTo>
                  <a:lnTo>
                    <a:pt x="1738072" y="1809591"/>
                  </a:lnTo>
                  <a:lnTo>
                    <a:pt x="0" y="1156448"/>
                  </a:lnTo>
                  <a:close/>
                </a:path>
              </a:pathLst>
            </a:custGeom>
            <a:solidFill>
              <a:srgbClr val="107C10">
                <a:alpha val="20000"/>
              </a:srgbClr>
            </a:solidFill>
            <a:ln>
              <a:solidFill>
                <a:srgbClr val="107C1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41" tIns="109712" rIns="137141" bIns="109712" numCol="1" spcCol="0" rtlCol="0" fromWordArt="0" anchor="t" anchorCtr="0" forceAA="0" compatLnSpc="1">
              <a:prstTxWarp prst="textNoShape">
                <a:avLst/>
              </a:prstTxWarp>
              <a:noAutofit/>
            </a:bodyPr>
            <a:lstStyle/>
            <a:p>
              <a:pPr algn="ctr" defTabSz="914367">
                <a:lnSpc>
                  <a:spcPct val="90000"/>
                </a:lnSpc>
                <a:spcBef>
                  <a:spcPts val="600"/>
                </a:spcBef>
              </a:pPr>
              <a:endParaRPr lang="en-US" sz="2000" dirty="0" err="1">
                <a:solidFill>
                  <a:srgbClr val="FFFFFF"/>
                </a:solidFill>
              </a:endParaRPr>
            </a:p>
          </p:txBody>
        </p:sp>
        <p:sp>
          <p:nvSpPr>
            <p:cNvPr id="44" name="Mobile triangle"/>
            <p:cNvSpPr/>
            <p:nvPr/>
          </p:nvSpPr>
          <p:spPr>
            <a:xfrm flipH="1" flipV="1">
              <a:off x="7141829" y="4791509"/>
              <a:ext cx="1751119" cy="1274806"/>
            </a:xfrm>
            <a:custGeom>
              <a:avLst/>
              <a:gdLst>
                <a:gd name="connsiteX0" fmla="*/ 0 w 396160"/>
                <a:gd name="connsiteY0" fmla="*/ 1156448 h 1156448"/>
                <a:gd name="connsiteX1" fmla="*/ 0 w 396160"/>
                <a:gd name="connsiteY1" fmla="*/ 0 h 1156448"/>
                <a:gd name="connsiteX2" fmla="*/ 396160 w 396160"/>
                <a:gd name="connsiteY2" fmla="*/ 1156448 h 1156448"/>
                <a:gd name="connsiteX3" fmla="*/ 0 w 396160"/>
                <a:gd name="connsiteY3" fmla="*/ 1156448 h 1156448"/>
                <a:gd name="connsiteX0" fmla="*/ 0 w 1738072"/>
                <a:gd name="connsiteY0" fmla="*/ 1156448 h 1809591"/>
                <a:gd name="connsiteX1" fmla="*/ 0 w 1738072"/>
                <a:gd name="connsiteY1" fmla="*/ 0 h 1809591"/>
                <a:gd name="connsiteX2" fmla="*/ 1738072 w 1738072"/>
                <a:gd name="connsiteY2" fmla="*/ 1809591 h 1809591"/>
                <a:gd name="connsiteX3" fmla="*/ 0 w 1738072"/>
                <a:gd name="connsiteY3" fmla="*/ 1156448 h 1809591"/>
              </a:gdLst>
              <a:ahLst/>
              <a:cxnLst>
                <a:cxn ang="0">
                  <a:pos x="connsiteX0" y="connsiteY0"/>
                </a:cxn>
                <a:cxn ang="0">
                  <a:pos x="connsiteX1" y="connsiteY1"/>
                </a:cxn>
                <a:cxn ang="0">
                  <a:pos x="connsiteX2" y="connsiteY2"/>
                </a:cxn>
                <a:cxn ang="0">
                  <a:pos x="connsiteX3" y="connsiteY3"/>
                </a:cxn>
              </a:cxnLst>
              <a:rect l="l" t="t" r="r" b="b"/>
              <a:pathLst>
                <a:path w="1738072" h="1809591">
                  <a:moveTo>
                    <a:pt x="0" y="1156448"/>
                  </a:moveTo>
                  <a:lnTo>
                    <a:pt x="0" y="0"/>
                  </a:lnTo>
                  <a:lnTo>
                    <a:pt x="1738072" y="1809591"/>
                  </a:lnTo>
                  <a:lnTo>
                    <a:pt x="0" y="1156448"/>
                  </a:lnTo>
                  <a:close/>
                </a:path>
              </a:pathLst>
            </a:custGeom>
            <a:solidFill>
              <a:srgbClr val="B4009E">
                <a:alpha val="20000"/>
              </a:srgbClr>
            </a:solidFill>
            <a:ln>
              <a:solidFill>
                <a:srgbClr val="B4009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41" tIns="109712" rIns="137141" bIns="109712" numCol="1" spcCol="0" rtlCol="0" fromWordArt="0" anchor="t" anchorCtr="0" forceAA="0" compatLnSpc="1">
              <a:prstTxWarp prst="textNoShape">
                <a:avLst/>
              </a:prstTxWarp>
              <a:noAutofit/>
            </a:bodyPr>
            <a:lstStyle/>
            <a:p>
              <a:pPr algn="ctr" defTabSz="914367">
                <a:lnSpc>
                  <a:spcPct val="90000"/>
                </a:lnSpc>
                <a:spcBef>
                  <a:spcPts val="600"/>
                </a:spcBef>
              </a:pPr>
              <a:endParaRPr lang="en-US" sz="2000" dirty="0" err="1">
                <a:solidFill>
                  <a:srgbClr val="FFFFFF"/>
                </a:solidFill>
              </a:endParaRPr>
            </a:p>
          </p:txBody>
        </p:sp>
        <p:grpSp>
          <p:nvGrpSpPr>
            <p:cNvPr id="45" name="UWP with Device Families"/>
            <p:cNvGrpSpPr/>
            <p:nvPr/>
          </p:nvGrpSpPr>
          <p:grpSpPr>
            <a:xfrm>
              <a:off x="3256174" y="1498801"/>
              <a:ext cx="5645421" cy="4641384"/>
              <a:chOff x="3476816" y="1632154"/>
              <a:chExt cx="5646221" cy="4642042"/>
            </a:xfrm>
          </p:grpSpPr>
          <p:grpSp>
            <p:nvGrpSpPr>
              <p:cNvPr id="47" name="Group 2"/>
              <p:cNvGrpSpPr/>
              <p:nvPr/>
            </p:nvGrpSpPr>
            <p:grpSpPr>
              <a:xfrm>
                <a:off x="3476816" y="1632154"/>
                <a:ext cx="5646221" cy="4642042"/>
                <a:chOff x="3111335" y="1235347"/>
                <a:chExt cx="5646221" cy="4642042"/>
              </a:xfrm>
            </p:grpSpPr>
            <p:graphicFrame>
              <p:nvGraphicFramePr>
                <p:cNvPr id="58" name="Diagram 6"/>
                <p:cNvGraphicFramePr/>
                <p:nvPr>
                  <p:extLst/>
                </p:nvPr>
              </p:nvGraphicFramePr>
              <p:xfrm>
                <a:off x="3111335" y="1235347"/>
                <a:ext cx="5646221" cy="464204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9" name="TextBox 27"/>
                <p:cNvSpPr txBox="1"/>
                <p:nvPr/>
              </p:nvSpPr>
              <p:spPr>
                <a:xfrm rot="1705757">
                  <a:off x="5728465" y="2111036"/>
                  <a:ext cx="1980245" cy="31207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96386"/>
                  <a:r>
                    <a:rPr lang="en-US" sz="1400" dirty="0">
                      <a:solidFill>
                        <a:srgbClr val="FFFFFF"/>
                      </a:solidFill>
                      <a:cs typeface="Segoe UI" panose="020B0502040204020203" pitchFamily="34" charset="0"/>
                    </a:rPr>
                    <a:t>Desktop</a:t>
                  </a:r>
                </a:p>
              </p:txBody>
            </p:sp>
            <p:sp>
              <p:nvSpPr>
                <p:cNvPr id="62" name="TextBox 28"/>
                <p:cNvSpPr txBox="1"/>
                <p:nvPr/>
              </p:nvSpPr>
              <p:spPr>
                <a:xfrm rot="19603187">
                  <a:off x="5904222" y="4959552"/>
                  <a:ext cx="1621508" cy="31207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96386"/>
                  <a:r>
                    <a:rPr lang="en-US" sz="1400" dirty="0">
                      <a:solidFill>
                        <a:srgbClr val="FFFFFF"/>
                      </a:solidFill>
                      <a:cs typeface="Segoe UI" panose="020B0502040204020203" pitchFamily="34" charset="0"/>
                    </a:rPr>
                    <a:t>Mobile</a:t>
                  </a:r>
                </a:p>
              </p:txBody>
            </p:sp>
            <p:sp>
              <p:nvSpPr>
                <p:cNvPr id="63" name="TextBox 29"/>
                <p:cNvSpPr txBox="1"/>
                <p:nvPr/>
              </p:nvSpPr>
              <p:spPr>
                <a:xfrm>
                  <a:off x="7103658" y="3551923"/>
                  <a:ext cx="930032" cy="31207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96386"/>
                  <a:r>
                    <a:rPr lang="en-US" sz="1400" dirty="0">
                      <a:solidFill>
                        <a:srgbClr val="FFFFFF"/>
                      </a:solidFill>
                      <a:cs typeface="Segoe UI" panose="020B0502040204020203" pitchFamily="34" charset="0"/>
                    </a:rPr>
                    <a:t>Xbox</a:t>
                  </a:r>
                </a:p>
              </p:txBody>
            </p:sp>
            <p:sp>
              <p:nvSpPr>
                <p:cNvPr id="64" name="TextBox 30"/>
                <p:cNvSpPr txBox="1"/>
                <p:nvPr/>
              </p:nvSpPr>
              <p:spPr>
                <a:xfrm>
                  <a:off x="3791115" y="3555492"/>
                  <a:ext cx="930032" cy="31207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96386"/>
                  <a:r>
                    <a:rPr lang="en-US" sz="1400" dirty="0">
                      <a:solidFill>
                        <a:srgbClr val="FFFFFF"/>
                      </a:solidFill>
                      <a:cs typeface="Segoe UI" panose="020B0502040204020203" pitchFamily="34" charset="0"/>
                    </a:rPr>
                    <a:t>IoT</a:t>
                  </a:r>
                </a:p>
              </p:txBody>
            </p:sp>
            <p:sp>
              <p:nvSpPr>
                <p:cNvPr id="65" name="TextBox 31"/>
                <p:cNvSpPr txBox="1"/>
                <p:nvPr/>
              </p:nvSpPr>
              <p:spPr>
                <a:xfrm rot="1818755">
                  <a:off x="4115526" y="4881105"/>
                  <a:ext cx="1951439" cy="31207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96386"/>
                  <a:r>
                    <a:rPr lang="en-US" sz="1400" dirty="0">
                      <a:solidFill>
                        <a:srgbClr val="FFFFFF"/>
                      </a:solidFill>
                      <a:cs typeface="Segoe UI" panose="020B0502040204020203" pitchFamily="34" charset="0"/>
                    </a:rPr>
                    <a:t>Holographic</a:t>
                  </a:r>
                </a:p>
              </p:txBody>
            </p:sp>
            <p:sp>
              <p:nvSpPr>
                <p:cNvPr id="66" name="TextBox 32"/>
                <p:cNvSpPr txBox="1"/>
                <p:nvPr/>
              </p:nvSpPr>
              <p:spPr>
                <a:xfrm rot="19849316">
                  <a:off x="4200173" y="2148551"/>
                  <a:ext cx="1677461" cy="31207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96386"/>
                  <a:r>
                    <a:rPr lang="en-US" sz="1400" dirty="0">
                      <a:solidFill>
                        <a:srgbClr val="FFFFFF"/>
                      </a:solidFill>
                      <a:cs typeface="Segoe UI" panose="020B0502040204020203" pitchFamily="34" charset="0"/>
                    </a:rPr>
                    <a:t>Surface Hub</a:t>
                  </a:r>
                </a:p>
              </p:txBody>
            </p:sp>
          </p:grpSp>
          <p:grpSp>
            <p:nvGrpSpPr>
              <p:cNvPr id="52" name="Group 3"/>
              <p:cNvGrpSpPr/>
              <p:nvPr/>
            </p:nvGrpSpPr>
            <p:grpSpPr>
              <a:xfrm>
                <a:off x="4913729" y="2712495"/>
                <a:ext cx="2743200" cy="2743200"/>
                <a:chOff x="4548248" y="2315688"/>
                <a:chExt cx="2743200" cy="2743200"/>
              </a:xfrm>
            </p:grpSpPr>
            <p:sp>
              <p:nvSpPr>
                <p:cNvPr id="55" name="Oval 4"/>
                <p:cNvSpPr/>
                <p:nvPr/>
              </p:nvSpPr>
              <p:spPr>
                <a:xfrm>
                  <a:off x="4548248" y="2315688"/>
                  <a:ext cx="2743200" cy="2743200"/>
                </a:xfrm>
                <a:prstGeom prst="ellipse">
                  <a:avLst/>
                </a:prstGeom>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4367">
                    <a:lnSpc>
                      <a:spcPct val="90000"/>
                    </a:lnSpc>
                    <a:spcBef>
                      <a:spcPts val="600"/>
                    </a:spcBef>
                  </a:pPr>
                  <a:endParaRPr lang="en-US" sz="2000" dirty="0">
                    <a:ln w="38100">
                      <a:noFill/>
                    </a:ln>
                    <a:solidFill>
                      <a:srgbClr val="FFFFFF"/>
                    </a:solidFill>
                  </a:endParaRPr>
                </a:p>
              </p:txBody>
            </p:sp>
            <p:sp>
              <p:nvSpPr>
                <p:cNvPr id="57" name="TextBox 5"/>
                <p:cNvSpPr txBox="1"/>
                <p:nvPr/>
              </p:nvSpPr>
              <p:spPr>
                <a:xfrm>
                  <a:off x="4548248" y="3308780"/>
                  <a:ext cx="2743200" cy="786626"/>
                </a:xfrm>
                <a:prstGeom prst="rect">
                  <a:avLst/>
                </a:prstGeom>
                <a:noFill/>
              </p:spPr>
              <p:txBody>
                <a:bodyPr wrap="square" lIns="137141" tIns="109712" rIns="137141" bIns="109712" rtlCol="0" anchor="ctr">
                  <a:spAutoFit/>
                </a:bodyPr>
                <a:lstStyle/>
                <a:p>
                  <a:pPr algn="ctr" defTabSz="914367">
                    <a:lnSpc>
                      <a:spcPct val="90000"/>
                    </a:lnSpc>
                    <a:spcBef>
                      <a:spcPts val="600"/>
                    </a:spcBef>
                    <a:spcAft>
                      <a:spcPts val="1200"/>
                    </a:spcAft>
                  </a:pPr>
                  <a:r>
                    <a:rPr lang="en-US" sz="2000" dirty="0">
                      <a:solidFill>
                        <a:srgbClr val="FFFFFF"/>
                      </a:solidFill>
                      <a:latin typeface="Segoe Pro Semibold" panose="020B0702040504020203" pitchFamily="34" charset="0"/>
                    </a:rPr>
                    <a:t>Universal </a:t>
                  </a:r>
                  <a:br>
                    <a:rPr lang="en-US" sz="2000" dirty="0">
                      <a:solidFill>
                        <a:srgbClr val="FFFFFF"/>
                      </a:solidFill>
                      <a:latin typeface="Segoe Pro Semibold" panose="020B0702040504020203" pitchFamily="34" charset="0"/>
                    </a:rPr>
                  </a:br>
                  <a:r>
                    <a:rPr lang="en-US" sz="2000" dirty="0">
                      <a:solidFill>
                        <a:srgbClr val="FFFFFF"/>
                      </a:solidFill>
                      <a:latin typeface="Segoe Pro Semibold" panose="020B0702040504020203" pitchFamily="34" charset="0"/>
                    </a:rPr>
                    <a:t>Windows Platform</a:t>
                  </a:r>
                </a:p>
              </p:txBody>
            </p:sp>
          </p:grpSp>
        </p:grpSp>
        <p:grpSp>
          <p:nvGrpSpPr>
            <p:cNvPr id="69" name="Middleware"/>
            <p:cNvGrpSpPr/>
            <p:nvPr/>
          </p:nvGrpSpPr>
          <p:grpSpPr>
            <a:xfrm>
              <a:off x="446603" y="4739528"/>
              <a:ext cx="3017092" cy="1554260"/>
              <a:chOff x="451261" y="4553029"/>
              <a:chExt cx="3017520" cy="1554480"/>
            </a:xfrm>
          </p:grpSpPr>
          <p:sp>
            <p:nvSpPr>
              <p:cNvPr id="70" name="Rounded Rectangle 69"/>
              <p:cNvSpPr/>
              <p:nvPr/>
            </p:nvSpPr>
            <p:spPr>
              <a:xfrm>
                <a:off x="451261" y="4553029"/>
                <a:ext cx="3017520" cy="1554480"/>
              </a:xfrm>
              <a:prstGeom prst="roundRect">
                <a:avLst/>
              </a:prstGeom>
              <a:solidFill>
                <a:srgbClr val="107C10">
                  <a:alpha val="20000"/>
                </a:srgbClr>
              </a:solidFill>
              <a:ln w="19050">
                <a:solidFill>
                  <a:srgbClr val="107C10"/>
                </a:solid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27" tIns="91427" rIns="91427" bIns="91427" numCol="1" spcCol="0" rtlCol="0" fromWordArt="0" anchor="t" anchorCtr="0" forceAA="0" compatLnSpc="1">
                <a:prstTxWarp prst="textNoShape">
                  <a:avLst/>
                </a:prstTxWarp>
                <a:noAutofit/>
              </a:bodyPr>
              <a:lstStyle/>
              <a:p>
                <a:pPr defTabSz="914367">
                  <a:lnSpc>
                    <a:spcPct val="90000"/>
                  </a:lnSpc>
                  <a:spcBef>
                    <a:spcPts val="600"/>
                  </a:spcBef>
                </a:pPr>
                <a:r>
                  <a:rPr lang="en-US" sz="1600" dirty="0">
                    <a:solidFill>
                      <a:srgbClr val="107C10"/>
                    </a:solidFill>
                  </a:rPr>
                  <a:t>Middleware Platforms</a:t>
                </a:r>
              </a:p>
            </p:txBody>
          </p:sp>
          <p:sp>
            <p:nvSpPr>
              <p:cNvPr id="71" name="Rectangle 70"/>
              <p:cNvSpPr/>
              <p:nvPr/>
            </p:nvSpPr>
            <p:spPr>
              <a:xfrm>
                <a:off x="591693" y="5058260"/>
                <a:ext cx="2743200" cy="365760"/>
              </a:xfrm>
              <a:prstGeom prst="rect">
                <a:avLst/>
              </a:prstGeom>
              <a:solidFill>
                <a:srgbClr val="107C1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367">
                  <a:lnSpc>
                    <a:spcPct val="90000"/>
                  </a:lnSpc>
                  <a:spcBef>
                    <a:spcPts val="600"/>
                  </a:spcBef>
                </a:pPr>
                <a:r>
                  <a:rPr lang="en-US" sz="1200" dirty="0">
                    <a:solidFill>
                      <a:srgbClr val="FFFFFF"/>
                    </a:solidFill>
                    <a:latin typeface="Segoe Pro Semibold" panose="020B0702040504020203" pitchFamily="34" charset="0"/>
                  </a:rPr>
                  <a:t>Middleware Partners </a:t>
                </a:r>
                <a:r>
                  <a:rPr lang="en-US" sz="1200" dirty="0">
                    <a:solidFill>
                      <a:srgbClr val="FFFFFF"/>
                    </a:solidFill>
                    <a:latin typeface="Segoe UI Light"/>
                  </a:rPr>
                  <a:t>(e.g., Xamarin)</a:t>
                </a:r>
              </a:p>
            </p:txBody>
          </p:sp>
          <p:sp>
            <p:nvSpPr>
              <p:cNvPr id="72" name="Rectangle 71"/>
              <p:cNvSpPr/>
              <p:nvPr/>
            </p:nvSpPr>
            <p:spPr>
              <a:xfrm>
                <a:off x="591693" y="5522025"/>
                <a:ext cx="2743200" cy="365760"/>
              </a:xfrm>
              <a:prstGeom prst="rect">
                <a:avLst/>
              </a:prstGeom>
              <a:solidFill>
                <a:srgbClr val="107C1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367">
                  <a:lnSpc>
                    <a:spcPct val="90000"/>
                  </a:lnSpc>
                  <a:spcBef>
                    <a:spcPts val="600"/>
                  </a:spcBef>
                </a:pPr>
                <a:r>
                  <a:rPr lang="en-US" sz="1200" dirty="0">
                    <a:solidFill>
                      <a:srgbClr val="FFFFFF"/>
                    </a:solidFill>
                    <a:latin typeface="Segoe Pro Semibold" panose="020B0702040504020203" pitchFamily="34" charset="0"/>
                  </a:rPr>
                  <a:t>Game Engine Partners </a:t>
                </a:r>
                <a:r>
                  <a:rPr lang="en-US" sz="1200" dirty="0">
                    <a:solidFill>
                      <a:srgbClr val="FFFFFF"/>
                    </a:solidFill>
                    <a:latin typeface="Segoe UI Light"/>
                  </a:rPr>
                  <a:t>(e.g., Unity)</a:t>
                </a:r>
              </a:p>
            </p:txBody>
          </p:sp>
        </p:grpSp>
        <p:grpSp>
          <p:nvGrpSpPr>
            <p:cNvPr id="73" name="Windows"/>
            <p:cNvGrpSpPr/>
            <p:nvPr/>
          </p:nvGrpSpPr>
          <p:grpSpPr>
            <a:xfrm>
              <a:off x="446603" y="1529687"/>
              <a:ext cx="3017092" cy="2011394"/>
              <a:chOff x="445801" y="1529417"/>
              <a:chExt cx="3017520" cy="2011680"/>
            </a:xfrm>
          </p:grpSpPr>
          <p:sp>
            <p:nvSpPr>
              <p:cNvPr id="74" name="Rounded Rectangle 26"/>
              <p:cNvSpPr/>
              <p:nvPr/>
            </p:nvSpPr>
            <p:spPr>
              <a:xfrm>
                <a:off x="445801" y="1529417"/>
                <a:ext cx="3017520" cy="2011680"/>
              </a:xfrm>
              <a:prstGeom prst="roundRect">
                <a:avLst/>
              </a:prstGeom>
              <a:solidFill>
                <a:srgbClr val="00BCF2">
                  <a:alpha val="20000"/>
                </a:srgbClr>
              </a:solidFill>
              <a:ln w="19050">
                <a:solidFill>
                  <a:srgbClr val="00BCF2"/>
                </a:solid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27" tIns="91427" rIns="91427" bIns="91427" numCol="1" spcCol="0" rtlCol="0" fromWordArt="0" anchor="t" anchorCtr="0" forceAA="0" compatLnSpc="1">
                <a:prstTxWarp prst="textNoShape">
                  <a:avLst/>
                </a:prstTxWarp>
                <a:noAutofit/>
              </a:bodyPr>
              <a:lstStyle/>
              <a:p>
                <a:pPr defTabSz="914367">
                  <a:lnSpc>
                    <a:spcPct val="90000"/>
                  </a:lnSpc>
                  <a:spcBef>
                    <a:spcPts val="600"/>
                  </a:spcBef>
                </a:pPr>
                <a:r>
                  <a:rPr lang="en-US" sz="1600" dirty="0">
                    <a:solidFill>
                      <a:srgbClr val="00188F"/>
                    </a:solidFill>
                  </a:rPr>
                  <a:t>Windows Platform</a:t>
                </a:r>
              </a:p>
            </p:txBody>
          </p:sp>
          <p:sp>
            <p:nvSpPr>
              <p:cNvPr id="75" name="Rectangle 27"/>
              <p:cNvSpPr/>
              <p:nvPr/>
            </p:nvSpPr>
            <p:spPr>
              <a:xfrm>
                <a:off x="586233" y="2025096"/>
                <a:ext cx="2743200" cy="365760"/>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367">
                  <a:lnSpc>
                    <a:spcPct val="90000"/>
                  </a:lnSpc>
                  <a:spcBef>
                    <a:spcPts val="600"/>
                  </a:spcBef>
                </a:pPr>
                <a:r>
                  <a:rPr lang="en-US" sz="1200" dirty="0">
                    <a:solidFill>
                      <a:srgbClr val="FFFFFF"/>
                    </a:solidFill>
                    <a:latin typeface="Segoe Pro Semibold" panose="020B0702040504020203" pitchFamily="34" charset="0"/>
                  </a:rPr>
                  <a:t>Universal Windows 8 Apps</a:t>
                </a:r>
                <a:r>
                  <a:rPr lang="en-US" sz="800" dirty="0">
                    <a:solidFill>
                      <a:srgbClr val="FFFFFF"/>
                    </a:solidFill>
                    <a:latin typeface="Segoe UI Light"/>
                  </a:rPr>
                  <a:t> </a:t>
                </a:r>
                <a:r>
                  <a:rPr lang="en-US" sz="900" dirty="0">
                    <a:solidFill>
                      <a:srgbClr val="FFFFFF"/>
                    </a:solidFill>
                    <a:latin typeface="Segoe UI Light"/>
                  </a:rPr>
                  <a:t>(C++/C#/JS)</a:t>
                </a:r>
              </a:p>
            </p:txBody>
          </p:sp>
          <p:sp>
            <p:nvSpPr>
              <p:cNvPr id="76" name="Rectangle 28"/>
              <p:cNvSpPr/>
              <p:nvPr/>
            </p:nvSpPr>
            <p:spPr>
              <a:xfrm>
                <a:off x="586233" y="2488861"/>
                <a:ext cx="2743200" cy="365760"/>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367">
                  <a:lnSpc>
                    <a:spcPct val="90000"/>
                  </a:lnSpc>
                  <a:spcBef>
                    <a:spcPts val="600"/>
                  </a:spcBef>
                </a:pPr>
                <a:r>
                  <a:rPr lang="en-US" sz="1200" dirty="0">
                    <a:solidFill>
                      <a:srgbClr val="FFFFFF"/>
                    </a:solidFill>
                    <a:latin typeface="Segoe Pro Semibold" panose="020B0702040504020203" pitchFamily="34" charset="0"/>
                  </a:rPr>
                  <a:t>Universal Windows 10 Apps</a:t>
                </a:r>
                <a:r>
                  <a:rPr lang="en-US" sz="800" dirty="0">
                    <a:solidFill>
                      <a:srgbClr val="FFFFFF"/>
                    </a:solidFill>
                    <a:latin typeface="Segoe UI Light"/>
                  </a:rPr>
                  <a:t> </a:t>
                </a:r>
                <a:r>
                  <a:rPr lang="en-US" sz="400" dirty="0">
                    <a:solidFill>
                      <a:srgbClr val="FFFFFF"/>
                    </a:solidFill>
                    <a:latin typeface="Segoe UI Light"/>
                  </a:rPr>
                  <a:t> </a:t>
                </a:r>
                <a:r>
                  <a:rPr lang="en-US" sz="900" dirty="0">
                    <a:solidFill>
                      <a:srgbClr val="FFFFFF"/>
                    </a:solidFill>
                    <a:latin typeface="Segoe UI Light"/>
                  </a:rPr>
                  <a:t>(C++/C#/JS)</a:t>
                </a:r>
              </a:p>
            </p:txBody>
          </p:sp>
          <p:sp>
            <p:nvSpPr>
              <p:cNvPr id="77" name="Rectangle 29"/>
              <p:cNvSpPr/>
              <p:nvPr/>
            </p:nvSpPr>
            <p:spPr>
              <a:xfrm>
                <a:off x="582961" y="2950022"/>
                <a:ext cx="2743200" cy="365760"/>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367">
                  <a:lnSpc>
                    <a:spcPct val="90000"/>
                  </a:lnSpc>
                  <a:spcBef>
                    <a:spcPts val="600"/>
                  </a:spcBef>
                </a:pPr>
                <a:r>
                  <a:rPr lang="en-US" sz="1200" dirty="0" smtClean="0">
                    <a:solidFill>
                      <a:srgbClr val="FFFFFF"/>
                    </a:solidFill>
                    <a:latin typeface="Segoe Pro Semibold" panose="020B0702040504020203" pitchFamily="34" charset="0"/>
                  </a:rPr>
                  <a:t>Project Centennial </a:t>
                </a:r>
                <a:r>
                  <a:rPr lang="en-US" sz="1200" dirty="0" smtClean="0">
                    <a:solidFill>
                      <a:srgbClr val="FFFFFF"/>
                    </a:solidFill>
                    <a:latin typeface="Segoe UI Light"/>
                  </a:rPr>
                  <a:t>(Classic Apps)</a:t>
                </a:r>
                <a:endParaRPr lang="en-US" sz="1200" dirty="0">
                  <a:solidFill>
                    <a:srgbClr val="FFFFFF"/>
                  </a:solidFill>
                  <a:latin typeface="Segoe UI Light"/>
                </a:endParaRPr>
              </a:p>
            </p:txBody>
          </p:sp>
        </p:grpSp>
        <p:grpSp>
          <p:nvGrpSpPr>
            <p:cNvPr id="78" name="Web"/>
            <p:cNvGrpSpPr/>
            <p:nvPr/>
          </p:nvGrpSpPr>
          <p:grpSpPr>
            <a:xfrm>
              <a:off x="8904844" y="1529689"/>
              <a:ext cx="3017092" cy="2011394"/>
              <a:chOff x="8905242" y="1529419"/>
              <a:chExt cx="3017520" cy="2011680"/>
            </a:xfrm>
          </p:grpSpPr>
          <p:sp>
            <p:nvSpPr>
              <p:cNvPr id="79" name="Rounded Rectangle 36"/>
              <p:cNvSpPr/>
              <p:nvPr/>
            </p:nvSpPr>
            <p:spPr>
              <a:xfrm>
                <a:off x="8905242" y="1529419"/>
                <a:ext cx="3017520" cy="2011680"/>
              </a:xfrm>
              <a:prstGeom prst="roundRect">
                <a:avLst/>
              </a:prstGeom>
              <a:solidFill>
                <a:srgbClr val="D83B01">
                  <a:alpha val="20000"/>
                </a:srgbClr>
              </a:solidFill>
              <a:ln w="19050">
                <a:solidFill>
                  <a:srgbClr val="D83B01"/>
                </a:solid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27" tIns="91427" rIns="91427" bIns="91427" numCol="1" spcCol="0" rtlCol="0" fromWordArt="0" anchor="t" anchorCtr="0" forceAA="0" compatLnSpc="1">
                <a:prstTxWarp prst="textNoShape">
                  <a:avLst/>
                </a:prstTxWarp>
                <a:noAutofit/>
              </a:bodyPr>
              <a:lstStyle/>
              <a:p>
                <a:pPr defTabSz="914367">
                  <a:lnSpc>
                    <a:spcPct val="90000"/>
                  </a:lnSpc>
                  <a:spcBef>
                    <a:spcPts val="600"/>
                  </a:spcBef>
                </a:pPr>
                <a:r>
                  <a:rPr lang="en-US" sz="1600" dirty="0">
                    <a:solidFill>
                      <a:srgbClr val="D83B01"/>
                    </a:solidFill>
                  </a:rPr>
                  <a:t>Web Platform</a:t>
                </a:r>
              </a:p>
            </p:txBody>
          </p:sp>
          <p:sp>
            <p:nvSpPr>
              <p:cNvPr id="80" name="Rectangle 37"/>
              <p:cNvSpPr/>
              <p:nvPr/>
            </p:nvSpPr>
            <p:spPr>
              <a:xfrm>
                <a:off x="9052626" y="2025094"/>
                <a:ext cx="2743200" cy="365760"/>
              </a:xfrm>
              <a:prstGeom prst="rect">
                <a:avLst/>
              </a:prstGeom>
              <a:solidFill>
                <a:srgbClr val="D83B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367">
                  <a:lnSpc>
                    <a:spcPct val="90000"/>
                  </a:lnSpc>
                  <a:spcBef>
                    <a:spcPts val="600"/>
                  </a:spcBef>
                </a:pPr>
                <a:r>
                  <a:rPr lang="en-US" sz="1200" dirty="0" smtClean="0">
                    <a:solidFill>
                      <a:srgbClr val="FFFFFF"/>
                    </a:solidFill>
                    <a:latin typeface="Segoe Pro Semibold" panose="020B0702040504020203" pitchFamily="34" charset="0"/>
                  </a:rPr>
                  <a:t>Microsoft Edge HTML Engine</a:t>
                </a:r>
                <a:endParaRPr lang="en-US" sz="1200" dirty="0">
                  <a:solidFill>
                    <a:srgbClr val="FFFFFF"/>
                  </a:solidFill>
                  <a:latin typeface="Segoe Pro Semibold" panose="020B0702040504020203" pitchFamily="34" charset="0"/>
                </a:endParaRPr>
              </a:p>
            </p:txBody>
          </p:sp>
          <p:sp>
            <p:nvSpPr>
              <p:cNvPr id="81" name="Rectangle 38"/>
              <p:cNvSpPr/>
              <p:nvPr/>
            </p:nvSpPr>
            <p:spPr>
              <a:xfrm>
                <a:off x="9052626" y="2488859"/>
                <a:ext cx="2743200" cy="365760"/>
              </a:xfrm>
              <a:prstGeom prst="rect">
                <a:avLst/>
              </a:prstGeom>
              <a:solidFill>
                <a:srgbClr val="D83B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367">
                  <a:lnSpc>
                    <a:spcPct val="90000"/>
                  </a:lnSpc>
                  <a:spcBef>
                    <a:spcPts val="600"/>
                  </a:spcBef>
                </a:pPr>
                <a:r>
                  <a:rPr lang="en-US" sz="1200" dirty="0">
                    <a:solidFill>
                      <a:srgbClr val="FFFFFF"/>
                    </a:solidFill>
                    <a:latin typeface="Segoe Pro Semibold" panose="020B0702040504020203" pitchFamily="34" charset="0"/>
                  </a:rPr>
                  <a:t>Cordova Tooling</a:t>
                </a:r>
                <a:r>
                  <a:rPr lang="en-US" sz="1200" dirty="0">
                    <a:solidFill>
                      <a:srgbClr val="FFFFFF"/>
                    </a:solidFill>
                    <a:latin typeface="Segoe UI Light"/>
                  </a:rPr>
                  <a:t> (HTML/JS)</a:t>
                </a:r>
              </a:p>
            </p:txBody>
          </p:sp>
          <p:sp>
            <p:nvSpPr>
              <p:cNvPr id="82" name="Rectangle 41"/>
              <p:cNvSpPr/>
              <p:nvPr/>
            </p:nvSpPr>
            <p:spPr>
              <a:xfrm>
                <a:off x="9042402" y="2950022"/>
                <a:ext cx="2743200" cy="365760"/>
              </a:xfrm>
              <a:prstGeom prst="rect">
                <a:avLst/>
              </a:prstGeom>
              <a:solidFill>
                <a:srgbClr val="D83B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367">
                  <a:lnSpc>
                    <a:spcPct val="90000"/>
                  </a:lnSpc>
                  <a:spcBef>
                    <a:spcPts val="600"/>
                  </a:spcBef>
                </a:pPr>
                <a:r>
                  <a:rPr lang="en-US" sz="1200" dirty="0" smtClean="0">
                    <a:solidFill>
                      <a:srgbClr val="FFFFFF"/>
                    </a:solidFill>
                    <a:latin typeface="Segoe Pro Semibold" panose="020B0702040504020203" pitchFamily="34" charset="0"/>
                  </a:rPr>
                  <a:t>Hosted Web Apps </a:t>
                </a:r>
                <a:r>
                  <a:rPr lang="en-US" sz="1200" dirty="0" smtClean="0">
                    <a:solidFill>
                      <a:srgbClr val="FFFFFF"/>
                    </a:solidFill>
                    <a:latin typeface="Segoe UI Light"/>
                  </a:rPr>
                  <a:t>(HTML/JS</a:t>
                </a:r>
                <a:r>
                  <a:rPr lang="en-US" sz="1200" dirty="0">
                    <a:solidFill>
                      <a:srgbClr val="FFFFFF"/>
                    </a:solidFill>
                    <a:latin typeface="Segoe UI Light"/>
                  </a:rPr>
                  <a:t>)</a:t>
                </a:r>
              </a:p>
            </p:txBody>
          </p:sp>
        </p:grpSp>
        <p:pic>
          <p:nvPicPr>
            <p:cNvPr id="83" name="Picture 82"/>
            <p:cNvPicPr>
              <a:picLocks noChangeAspect="1"/>
            </p:cNvPicPr>
            <p:nvPr/>
          </p:nvPicPr>
          <p:blipFill>
            <a:blip r:embed="rId8">
              <a:duotone>
                <a:schemeClr val="bg2">
                  <a:shade val="45000"/>
                  <a:satMod val="135000"/>
                </a:schemeClr>
                <a:prstClr val="white"/>
              </a:duotone>
            </a:blip>
            <a:stretch>
              <a:fillRect/>
            </a:stretch>
          </p:blipFill>
          <p:spPr>
            <a:xfrm>
              <a:off x="11276228" y="5345956"/>
              <a:ext cx="394843" cy="162737"/>
            </a:xfrm>
            <a:prstGeom prst="rect">
              <a:avLst/>
            </a:prstGeom>
          </p:spPr>
        </p:pic>
        <p:pic>
          <p:nvPicPr>
            <p:cNvPr id="84" name="Picture 83"/>
            <p:cNvPicPr>
              <a:picLocks noChangeAspect="1"/>
            </p:cNvPicPr>
            <p:nvPr/>
          </p:nvPicPr>
          <p:blipFill>
            <a:blip r:embed="rId8">
              <a:duotone>
                <a:schemeClr val="bg2">
                  <a:shade val="45000"/>
                  <a:satMod val="135000"/>
                </a:schemeClr>
                <a:prstClr val="white"/>
              </a:duotone>
            </a:blip>
            <a:stretch>
              <a:fillRect/>
            </a:stretch>
          </p:blipFill>
          <p:spPr>
            <a:xfrm>
              <a:off x="11269878" y="5791673"/>
              <a:ext cx="394843" cy="162737"/>
            </a:xfrm>
            <a:prstGeom prst="rect">
              <a:avLst/>
            </a:prstGeom>
          </p:spPr>
        </p:pic>
        <p:grpSp>
          <p:nvGrpSpPr>
            <p:cNvPr id="85" name="Mobile"/>
            <p:cNvGrpSpPr/>
            <p:nvPr/>
          </p:nvGrpSpPr>
          <p:grpSpPr>
            <a:xfrm>
              <a:off x="8892950" y="4719533"/>
              <a:ext cx="3017092" cy="1554260"/>
              <a:chOff x="8716712" y="4533033"/>
              <a:chExt cx="3017520" cy="1554480"/>
            </a:xfrm>
          </p:grpSpPr>
          <p:sp>
            <p:nvSpPr>
              <p:cNvPr id="86" name="Rounded Rectangle 85"/>
              <p:cNvSpPr/>
              <p:nvPr/>
            </p:nvSpPr>
            <p:spPr>
              <a:xfrm>
                <a:off x="8716712" y="4533033"/>
                <a:ext cx="3017520" cy="1554480"/>
              </a:xfrm>
              <a:prstGeom prst="roundRect">
                <a:avLst/>
              </a:prstGeom>
              <a:solidFill>
                <a:srgbClr val="B4009E">
                  <a:alpha val="20000"/>
                </a:srgbClr>
              </a:solidFill>
              <a:ln w="19050">
                <a:solidFill>
                  <a:srgbClr val="B4009E"/>
                </a:solid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27" tIns="91427" rIns="91427" bIns="91427" numCol="1" spcCol="0" rtlCol="0" fromWordArt="0" anchor="t" anchorCtr="0" forceAA="0" compatLnSpc="1">
                <a:prstTxWarp prst="textNoShape">
                  <a:avLst/>
                </a:prstTxWarp>
                <a:noAutofit/>
              </a:bodyPr>
              <a:lstStyle/>
              <a:p>
                <a:pPr defTabSz="914367">
                  <a:lnSpc>
                    <a:spcPct val="90000"/>
                  </a:lnSpc>
                  <a:spcBef>
                    <a:spcPts val="600"/>
                  </a:spcBef>
                </a:pPr>
                <a:r>
                  <a:rPr lang="en-US" sz="1600" dirty="0">
                    <a:solidFill>
                      <a:srgbClr val="B4009E"/>
                    </a:solidFill>
                  </a:rPr>
                  <a:t>Other Mobile Platforms</a:t>
                </a:r>
              </a:p>
            </p:txBody>
          </p:sp>
          <p:sp>
            <p:nvSpPr>
              <p:cNvPr id="87" name="Rectangle 86"/>
              <p:cNvSpPr/>
              <p:nvPr/>
            </p:nvSpPr>
            <p:spPr>
              <a:xfrm>
                <a:off x="8875992" y="5058260"/>
                <a:ext cx="2743200" cy="365760"/>
              </a:xfrm>
              <a:prstGeom prst="rect">
                <a:avLst/>
              </a:prstGeom>
              <a:solidFill>
                <a:srgbClr val="B4009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367">
                  <a:lnSpc>
                    <a:spcPct val="90000"/>
                  </a:lnSpc>
                  <a:spcBef>
                    <a:spcPts val="600"/>
                  </a:spcBef>
                </a:pPr>
                <a:r>
                  <a:rPr lang="en-US" sz="1200" dirty="0" smtClean="0">
                    <a:solidFill>
                      <a:srgbClr val="FFFFFF"/>
                    </a:solidFill>
                    <a:latin typeface="Segoe Pro Semibold" panose="020B0702040504020203" pitchFamily="34" charset="0"/>
                  </a:rPr>
                  <a:t>Project Astoria </a:t>
                </a:r>
                <a:r>
                  <a:rPr lang="en-US" sz="1078" dirty="0">
                    <a:solidFill>
                      <a:srgbClr val="FFFFFF"/>
                    </a:solidFill>
                    <a:latin typeface="Segoe UI Light"/>
                  </a:rPr>
                  <a:t>(Java/C++)</a:t>
                </a:r>
                <a:endParaRPr lang="en-US" sz="1200" dirty="0">
                  <a:solidFill>
                    <a:srgbClr val="FFFFFF"/>
                  </a:solidFill>
                  <a:latin typeface="Segoe UI Light"/>
                </a:endParaRPr>
              </a:p>
            </p:txBody>
          </p:sp>
          <p:sp>
            <p:nvSpPr>
              <p:cNvPr id="88" name="Rectangle 87"/>
              <p:cNvSpPr/>
              <p:nvPr/>
            </p:nvSpPr>
            <p:spPr>
              <a:xfrm>
                <a:off x="8875992" y="5522025"/>
                <a:ext cx="2743200" cy="365760"/>
              </a:xfrm>
              <a:prstGeom prst="rect">
                <a:avLst/>
              </a:prstGeom>
              <a:solidFill>
                <a:srgbClr val="B4009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367">
                  <a:lnSpc>
                    <a:spcPct val="90000"/>
                  </a:lnSpc>
                  <a:spcBef>
                    <a:spcPts val="600"/>
                  </a:spcBef>
                </a:pPr>
                <a:r>
                  <a:rPr lang="en-US" sz="1200" dirty="0" smtClean="0">
                    <a:solidFill>
                      <a:srgbClr val="FFFFFF"/>
                    </a:solidFill>
                    <a:latin typeface="Segoe Pro Semibold" panose="020B0702040504020203" pitchFamily="34" charset="0"/>
                  </a:rPr>
                  <a:t>Project Islandwood </a:t>
                </a:r>
                <a:r>
                  <a:rPr lang="en-US" sz="1078" dirty="0">
                    <a:solidFill>
                      <a:srgbClr val="FFFFFF"/>
                    </a:solidFill>
                    <a:latin typeface="Segoe UI Light"/>
                  </a:rPr>
                  <a:t>(Objective C/C++)</a:t>
                </a:r>
              </a:p>
            </p:txBody>
          </p:sp>
        </p:grpSp>
      </p:grpSp>
    </p:spTree>
    <p:extLst>
      <p:ext uri="{BB962C8B-B14F-4D97-AF65-F5344CB8AC3E}">
        <p14:creationId xmlns:p14="http://schemas.microsoft.com/office/powerpoint/2010/main" val="1303841586"/>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a:xfrm>
            <a:off x="279247" y="1668462"/>
            <a:ext cx="11726289" cy="5029200"/>
          </a:xfrm>
        </p:spPr>
        <p:txBody>
          <a:bodyPr/>
          <a:lstStyle/>
          <a:p>
            <a:pPr>
              <a:lnSpc>
                <a:spcPct val="100000"/>
              </a:lnSpc>
              <a:buFont typeface="Arial" panose="020B0604020202020204" pitchFamily="34" charset="0"/>
              <a:buChar char="•"/>
            </a:pPr>
            <a:r>
              <a:rPr lang="en-US" sz="2300" dirty="0"/>
              <a:t>Windows Bridge for </a:t>
            </a:r>
            <a:r>
              <a:rPr lang="en-US" sz="2300" dirty="0" smtClean="0"/>
              <a:t>Android (</a:t>
            </a:r>
            <a:r>
              <a:rPr lang="en-US" sz="2300" dirty="0" smtClean="0">
                <a:solidFill>
                  <a:schemeClr val="tx1">
                    <a:lumMod val="75000"/>
                  </a:schemeClr>
                </a:solidFill>
              </a:rPr>
              <a:t>”Project Astoria”) </a:t>
            </a:r>
            <a:r>
              <a:rPr lang="en-US" sz="2300" dirty="0">
                <a:solidFill>
                  <a:schemeClr val="tx1">
                    <a:lumMod val="75000"/>
                  </a:schemeClr>
                </a:solidFill>
              </a:rPr>
              <a:t>will enable you to build apps using Android code to target Windows 10 phones without having to leave your Android IDE.</a:t>
            </a:r>
            <a:endParaRPr lang="en-US" sz="2300" u="sng" dirty="0">
              <a:solidFill>
                <a:schemeClr val="tx2">
                  <a:lumMod val="60000"/>
                  <a:lumOff val="40000"/>
                </a:schemeClr>
              </a:solidFill>
            </a:endParaRPr>
          </a:p>
          <a:p>
            <a:pPr>
              <a:lnSpc>
                <a:spcPct val="100000"/>
              </a:lnSpc>
              <a:buFont typeface="Arial" panose="020B0604020202020204" pitchFamily="34" charset="0"/>
              <a:buChar char="•"/>
            </a:pPr>
            <a:r>
              <a:rPr lang="en-US" sz="2300" dirty="0"/>
              <a:t>Windows Bridge for </a:t>
            </a:r>
            <a:r>
              <a:rPr lang="en-US" sz="2300" dirty="0" smtClean="0"/>
              <a:t>iOS (</a:t>
            </a:r>
            <a:r>
              <a:rPr lang="en-US" sz="2300" dirty="0" smtClean="0">
                <a:solidFill>
                  <a:schemeClr val="tx1">
                    <a:lumMod val="75000"/>
                  </a:schemeClr>
                </a:solidFill>
              </a:rPr>
              <a:t>”Project Islandwood”) </a:t>
            </a:r>
            <a:r>
              <a:rPr lang="en-US" sz="2300" dirty="0">
                <a:solidFill>
                  <a:schemeClr val="tx1">
                    <a:lumMod val="75000"/>
                  </a:schemeClr>
                </a:solidFill>
              </a:rPr>
              <a:t>will enable you to build a universal Windows app from within Visual Studio 2015 using your existing </a:t>
            </a:r>
            <a:r>
              <a:rPr lang="en-US" sz="2300" dirty="0" smtClean="0">
                <a:solidFill>
                  <a:schemeClr val="tx1">
                    <a:lumMod val="75000"/>
                  </a:schemeClr>
                </a:solidFill>
              </a:rPr>
              <a:t>Objective-C </a:t>
            </a:r>
            <a:r>
              <a:rPr lang="en-US" sz="2300" dirty="0">
                <a:solidFill>
                  <a:schemeClr val="tx1">
                    <a:lumMod val="75000"/>
                  </a:schemeClr>
                </a:solidFill>
              </a:rPr>
              <a:t>code</a:t>
            </a:r>
            <a:r>
              <a:rPr lang="en-US" sz="2300" dirty="0" smtClean="0">
                <a:solidFill>
                  <a:schemeClr val="tx1">
                    <a:lumMod val="75000"/>
                  </a:schemeClr>
                </a:solidFill>
              </a:rPr>
              <a:t>.</a:t>
            </a:r>
          </a:p>
          <a:p>
            <a:pPr>
              <a:lnSpc>
                <a:spcPct val="100000"/>
              </a:lnSpc>
              <a:buFont typeface="Arial" panose="020B0604020202020204" pitchFamily="34" charset="0"/>
              <a:buChar char="•"/>
            </a:pPr>
            <a:r>
              <a:rPr lang="en-US" sz="2300" dirty="0"/>
              <a:t>Windows Bridge for Classic Windows </a:t>
            </a:r>
            <a:r>
              <a:rPr lang="en-US" sz="2300" dirty="0" smtClean="0"/>
              <a:t>apps (</a:t>
            </a:r>
            <a:r>
              <a:rPr lang="en-US" sz="2300" dirty="0" smtClean="0">
                <a:solidFill>
                  <a:schemeClr val="tx1">
                    <a:lumMod val="75000"/>
                  </a:schemeClr>
                </a:solidFill>
              </a:rPr>
              <a:t>”Project </a:t>
            </a:r>
            <a:r>
              <a:rPr lang="en-US" sz="2300" dirty="0">
                <a:solidFill>
                  <a:schemeClr val="tx1">
                    <a:lumMod val="75000"/>
                  </a:schemeClr>
                </a:solidFill>
              </a:rPr>
              <a:t>Centennial</a:t>
            </a:r>
            <a:r>
              <a:rPr lang="en-US" sz="2300" dirty="0" smtClean="0">
                <a:solidFill>
                  <a:schemeClr val="tx1">
                    <a:lumMod val="75000"/>
                  </a:schemeClr>
                </a:solidFill>
              </a:rPr>
              <a:t>”) </a:t>
            </a:r>
            <a:r>
              <a:rPr lang="en-US" sz="2300" dirty="0">
                <a:solidFill>
                  <a:schemeClr val="tx1">
                    <a:lumMod val="75000"/>
                  </a:schemeClr>
                </a:solidFill>
              </a:rPr>
              <a:t>will make it possible to package and publish your current .NET and Win32-based Windows applications to the Windows Store, providing a new way of distributing and monetizing your application on Windows PCs</a:t>
            </a:r>
            <a:r>
              <a:rPr lang="en-US" sz="2300" dirty="0" smtClean="0">
                <a:solidFill>
                  <a:schemeClr val="tx1">
                    <a:lumMod val="75000"/>
                  </a:schemeClr>
                </a:solidFill>
              </a:rPr>
              <a:t>.</a:t>
            </a:r>
          </a:p>
          <a:p>
            <a:pPr>
              <a:lnSpc>
                <a:spcPct val="100000"/>
              </a:lnSpc>
              <a:buFont typeface="Arial" panose="020B0604020202020204" pitchFamily="34" charset="0"/>
              <a:buChar char="•"/>
            </a:pPr>
            <a:r>
              <a:rPr lang="en-US" sz="2300" dirty="0"/>
              <a:t>Windows Bridge for </a:t>
            </a:r>
            <a:r>
              <a:rPr lang="en-US" sz="2300" dirty="0" smtClean="0"/>
              <a:t>web (”Project Westminster”). </a:t>
            </a:r>
            <a:r>
              <a:rPr lang="en-US" sz="2300" dirty="0" smtClean="0">
                <a:solidFill>
                  <a:schemeClr val="tx1">
                    <a:lumMod val="75000"/>
                  </a:schemeClr>
                </a:solidFill>
              </a:rPr>
              <a:t>Windows </a:t>
            </a:r>
            <a:r>
              <a:rPr lang="en-US" sz="2300" dirty="0">
                <a:solidFill>
                  <a:schemeClr val="tx1">
                    <a:lumMod val="75000"/>
                  </a:schemeClr>
                </a:solidFill>
              </a:rPr>
              <a:t>10 will make it easy for you to create a Windows app that packages your website for publishing to the Store. Once installed, your website can update and call Windows APIs from JavaScript, creating a more engaging user experience.</a:t>
            </a:r>
            <a:endParaRPr lang="en-US" sz="2300" dirty="0" smtClean="0">
              <a:solidFill>
                <a:schemeClr val="tx1">
                  <a:lumMod val="75000"/>
                </a:schemeClr>
              </a:solidFill>
            </a:endParaRPr>
          </a:p>
          <a:p>
            <a:pPr>
              <a:lnSpc>
                <a:spcPct val="100000"/>
              </a:lnSpc>
              <a:buFont typeface="Arial" panose="020B0604020202020204" pitchFamily="34" charset="0"/>
              <a:buChar char="•"/>
            </a:pPr>
            <a:endParaRPr lang="en-US" sz="2300" dirty="0" smtClean="0">
              <a:solidFill>
                <a:schemeClr val="tx1">
                  <a:lumMod val="75000"/>
                </a:schemeClr>
              </a:solidFill>
            </a:endParaRPr>
          </a:p>
        </p:txBody>
      </p:sp>
      <p:sp>
        <p:nvSpPr>
          <p:cNvPr id="6" name="Title 2"/>
          <p:cNvSpPr txBox="1">
            <a:spLocks/>
          </p:cNvSpPr>
          <p:nvPr/>
        </p:nvSpPr>
        <p:spPr>
          <a:xfrm>
            <a:off x="275481" y="209578"/>
            <a:ext cx="11885514" cy="1001685"/>
          </a:xfrm>
          <a:prstGeom prst="rect">
            <a:avLst/>
          </a:prstGeom>
        </p:spPr>
        <p:txBody>
          <a:bodyPr/>
          <a:lstStyle>
            <a:lvl1pPr algn="l" defTabSz="914377" rtl="0" eaLnBrk="1" latinLnBrk="0" hangingPunct="1">
              <a:lnSpc>
                <a:spcPct val="90000"/>
              </a:lnSpc>
              <a:spcBef>
                <a:spcPct val="0"/>
              </a:spcBef>
              <a:buNone/>
              <a:defRPr sz="4267" b="0" kern="1200">
                <a:gradFill>
                  <a:gsLst>
                    <a:gs pos="0">
                      <a:schemeClr val="accent1"/>
                    </a:gs>
                    <a:gs pos="100000">
                      <a:schemeClr val="accent1"/>
                    </a:gs>
                  </a:gsLst>
                  <a:lin ang="5400000" scaled="1"/>
                </a:gradFill>
                <a:latin typeface="+mj-lt"/>
                <a:ea typeface="+mj-ea"/>
                <a:cs typeface="+mj-cs"/>
              </a:defRPr>
            </a:lvl1pPr>
          </a:lstStyle>
          <a:p>
            <a:r>
              <a:rPr lang="en-US" sz="4080" dirty="0">
                <a:gradFill>
                  <a:gsLst>
                    <a:gs pos="0">
                      <a:srgbClr val="0078D7"/>
                    </a:gs>
                    <a:gs pos="100000">
                      <a:srgbClr val="0078D7"/>
                    </a:gs>
                  </a:gsLst>
                  <a:lin ang="5400000" scaled="1"/>
                </a:gradFill>
              </a:rPr>
              <a:t>Universal Windows Platform Bridges</a:t>
            </a:r>
            <a:endParaRPr lang="en-US" sz="4080" dirty="0">
              <a:gradFill>
                <a:gsLst>
                  <a:gs pos="0">
                    <a:srgbClr val="00188F"/>
                  </a:gs>
                  <a:gs pos="100000">
                    <a:srgbClr val="00188F"/>
                  </a:gs>
                </a:gsLst>
                <a:lin ang="5400000" scaled="1"/>
              </a:gradFill>
            </a:endParaRPr>
          </a:p>
        </p:txBody>
      </p:sp>
      <p:sp>
        <p:nvSpPr>
          <p:cNvPr id="7" name="Rectangle 6"/>
          <p:cNvSpPr/>
          <p:nvPr/>
        </p:nvSpPr>
        <p:spPr>
          <a:xfrm>
            <a:off x="307041" y="789994"/>
            <a:ext cx="9561537" cy="382308"/>
          </a:xfrm>
          <a:prstGeom prst="rect">
            <a:avLst/>
          </a:prstGeom>
        </p:spPr>
        <p:txBody>
          <a:bodyPr wrap="square">
            <a:spAutoFit/>
          </a:bodyPr>
          <a:lstStyle/>
          <a:p>
            <a:r>
              <a:rPr lang="en-US" sz="1836" dirty="0">
                <a:solidFill>
                  <a:srgbClr val="737373"/>
                </a:solidFill>
              </a:rPr>
              <a:t>https://dev.windows.com/en-US/uwp-bridges</a:t>
            </a:r>
          </a:p>
        </p:txBody>
      </p:sp>
    </p:spTree>
    <p:extLst>
      <p:ext uri="{BB962C8B-B14F-4D97-AF65-F5344CB8AC3E}">
        <p14:creationId xmlns:p14="http://schemas.microsoft.com/office/powerpoint/2010/main" val="12934464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a:xfrm>
            <a:off x="279247" y="1668462"/>
            <a:ext cx="11726289" cy="5029200"/>
          </a:xfrm>
        </p:spPr>
        <p:txBody>
          <a:bodyPr/>
          <a:lstStyle/>
          <a:p>
            <a:pPr>
              <a:lnSpc>
                <a:spcPct val="100000"/>
              </a:lnSpc>
              <a:buFont typeface="Arial" panose="020B0604020202020204" pitchFamily="34" charset="0"/>
              <a:buChar char="•"/>
            </a:pPr>
            <a:r>
              <a:rPr lang="en-US" dirty="0">
                <a:solidFill>
                  <a:schemeClr val="tx1">
                    <a:lumMod val="75000"/>
                  </a:schemeClr>
                </a:solidFill>
              </a:rPr>
              <a:t>The goal is to allow apps to be ported with as minimum code changes as possible, desirably none</a:t>
            </a:r>
          </a:p>
          <a:p>
            <a:pPr>
              <a:lnSpc>
                <a:spcPct val="100000"/>
              </a:lnSpc>
              <a:buFont typeface="Arial" panose="020B0604020202020204" pitchFamily="34" charset="0"/>
              <a:buChar char="•"/>
            </a:pPr>
            <a:r>
              <a:rPr lang="en-US" dirty="0">
                <a:solidFill>
                  <a:schemeClr val="tx1">
                    <a:lumMod val="75000"/>
                  </a:schemeClr>
                </a:solidFill>
              </a:rPr>
              <a:t>Both Java and native Android code (C, C++) is accepted. IDEs: IntelliJ, Android Studio and Eclipse on Windows or Mac OS X machines.</a:t>
            </a:r>
          </a:p>
          <a:p>
            <a:pPr>
              <a:lnSpc>
                <a:spcPct val="100000"/>
              </a:lnSpc>
              <a:buFont typeface="Arial" panose="020B0604020202020204" pitchFamily="34" charset="0"/>
              <a:buChar char="•"/>
            </a:pPr>
            <a:r>
              <a:rPr lang="en-US" dirty="0" err="1">
                <a:solidFill>
                  <a:schemeClr val="tx1">
                    <a:lumMod val="75000"/>
                  </a:schemeClr>
                </a:solidFill>
              </a:rPr>
              <a:t>Gradle</a:t>
            </a:r>
            <a:r>
              <a:rPr lang="en-US" dirty="0">
                <a:solidFill>
                  <a:schemeClr val="tx1">
                    <a:lumMod val="75000"/>
                  </a:schemeClr>
                </a:solidFill>
              </a:rPr>
              <a:t> can be used to generate builds for both Android and Windows from the same source without requiring code forking.</a:t>
            </a:r>
          </a:p>
          <a:p>
            <a:pPr>
              <a:lnSpc>
                <a:spcPct val="100000"/>
              </a:lnSpc>
              <a:buFont typeface="Arial" panose="020B0604020202020204" pitchFamily="34" charset="0"/>
              <a:buChar char="•"/>
            </a:pPr>
            <a:r>
              <a:rPr lang="en-US" dirty="0">
                <a:solidFill>
                  <a:schemeClr val="tx1">
                    <a:lumMod val="75000"/>
                  </a:schemeClr>
                </a:solidFill>
              </a:rPr>
              <a:t>The SDK comes with a Windows emulator and the code can be deployed to real devices via USB or </a:t>
            </a:r>
            <a:r>
              <a:rPr lang="en-US" dirty="0" err="1">
                <a:solidFill>
                  <a:schemeClr val="tx1">
                    <a:lumMod val="75000"/>
                  </a:schemeClr>
                </a:solidFill>
              </a:rPr>
              <a:t>WiFi</a:t>
            </a:r>
            <a:r>
              <a:rPr lang="en-US" dirty="0">
                <a:solidFill>
                  <a:schemeClr val="tx1">
                    <a:lumMod val="75000"/>
                  </a:schemeClr>
                </a:solidFill>
              </a:rPr>
              <a:t>. Debugging works as usual for any other Android application.</a:t>
            </a:r>
          </a:p>
          <a:p>
            <a:pPr>
              <a:lnSpc>
                <a:spcPct val="100000"/>
              </a:lnSpc>
              <a:buFont typeface="Arial" panose="020B0604020202020204" pitchFamily="34" charset="0"/>
              <a:buChar char="•"/>
            </a:pPr>
            <a:r>
              <a:rPr lang="en-US" dirty="0">
                <a:solidFill>
                  <a:schemeClr val="tx1">
                    <a:lumMod val="75000"/>
                  </a:schemeClr>
                </a:solidFill>
              </a:rPr>
              <a:t>KitKat is currently supported.</a:t>
            </a:r>
          </a:p>
          <a:p>
            <a:pPr>
              <a:lnSpc>
                <a:spcPct val="100000"/>
              </a:lnSpc>
              <a:buFont typeface="Arial" panose="020B0604020202020204" pitchFamily="34" charset="0"/>
              <a:buChar char="•"/>
            </a:pPr>
            <a:r>
              <a:rPr lang="en-US" dirty="0">
                <a:solidFill>
                  <a:schemeClr val="tx1">
                    <a:lumMod val="75000"/>
                  </a:schemeClr>
                </a:solidFill>
              </a:rPr>
              <a:t>Targets Android mobile apps, and they will be ported only to phones and tablets, not to </a:t>
            </a:r>
            <a:r>
              <a:rPr lang="en-US" dirty="0" err="1">
                <a:solidFill>
                  <a:schemeClr val="tx1">
                    <a:lumMod val="75000"/>
                  </a:schemeClr>
                </a:solidFill>
              </a:rPr>
              <a:t>HoloLens</a:t>
            </a:r>
            <a:r>
              <a:rPr lang="en-US" dirty="0">
                <a:solidFill>
                  <a:schemeClr val="tx1">
                    <a:lumMod val="75000"/>
                  </a:schemeClr>
                </a:solidFill>
              </a:rPr>
              <a:t>, desktop or other Windows devices.</a:t>
            </a:r>
          </a:p>
          <a:p>
            <a:pPr>
              <a:lnSpc>
                <a:spcPct val="100000"/>
              </a:lnSpc>
              <a:buFont typeface="Arial" panose="020B0604020202020204" pitchFamily="34" charset="0"/>
              <a:buChar char="•"/>
            </a:pPr>
            <a:endParaRPr lang="en-US" dirty="0" smtClean="0">
              <a:solidFill>
                <a:schemeClr val="tx1">
                  <a:lumMod val="75000"/>
                </a:schemeClr>
              </a:solidFill>
            </a:endParaRPr>
          </a:p>
        </p:txBody>
      </p:sp>
      <p:sp>
        <p:nvSpPr>
          <p:cNvPr id="6" name="Title 2"/>
          <p:cNvSpPr txBox="1">
            <a:spLocks/>
          </p:cNvSpPr>
          <p:nvPr/>
        </p:nvSpPr>
        <p:spPr>
          <a:xfrm>
            <a:off x="275481" y="209578"/>
            <a:ext cx="11885514" cy="1001685"/>
          </a:xfrm>
          <a:prstGeom prst="rect">
            <a:avLst/>
          </a:prstGeom>
        </p:spPr>
        <p:txBody>
          <a:bodyPr/>
          <a:lstStyle>
            <a:lvl1pPr algn="l" defTabSz="914377" rtl="0" eaLnBrk="1" latinLnBrk="0" hangingPunct="1">
              <a:lnSpc>
                <a:spcPct val="90000"/>
              </a:lnSpc>
              <a:spcBef>
                <a:spcPct val="0"/>
              </a:spcBef>
              <a:buNone/>
              <a:defRPr sz="4267" b="0" kern="1200">
                <a:gradFill>
                  <a:gsLst>
                    <a:gs pos="0">
                      <a:schemeClr val="accent1"/>
                    </a:gs>
                    <a:gs pos="100000">
                      <a:schemeClr val="accent1"/>
                    </a:gs>
                  </a:gsLst>
                  <a:lin ang="5400000" scaled="1"/>
                </a:gradFill>
                <a:latin typeface="+mj-lt"/>
                <a:ea typeface="+mj-ea"/>
                <a:cs typeface="+mj-cs"/>
              </a:defRPr>
            </a:lvl1pPr>
          </a:lstStyle>
          <a:p>
            <a:r>
              <a:rPr lang="en-US" sz="4080" dirty="0">
                <a:gradFill>
                  <a:gsLst>
                    <a:gs pos="0">
                      <a:srgbClr val="0078D7"/>
                    </a:gs>
                    <a:gs pos="100000">
                      <a:srgbClr val="0078D7"/>
                    </a:gs>
                  </a:gsLst>
                  <a:lin ang="5400000" scaled="1"/>
                </a:gradFill>
              </a:rPr>
              <a:t>Windows Bridge for </a:t>
            </a:r>
            <a:r>
              <a:rPr lang="en-US" sz="4080" dirty="0" smtClean="0">
                <a:gradFill>
                  <a:gsLst>
                    <a:gs pos="0">
                      <a:srgbClr val="0078D7"/>
                    </a:gs>
                    <a:gs pos="100000">
                      <a:srgbClr val="0078D7"/>
                    </a:gs>
                  </a:gsLst>
                  <a:lin ang="5400000" scaled="1"/>
                </a:gradFill>
              </a:rPr>
              <a:t>Android</a:t>
            </a:r>
            <a:r>
              <a:rPr lang="uk-UA" sz="4080" dirty="0" smtClean="0">
                <a:gradFill>
                  <a:gsLst>
                    <a:gs pos="0">
                      <a:srgbClr val="0078D7"/>
                    </a:gs>
                    <a:gs pos="100000">
                      <a:srgbClr val="0078D7"/>
                    </a:gs>
                  </a:gsLst>
                  <a:lin ang="5400000" scaled="1"/>
                </a:gradFill>
              </a:rPr>
              <a:t> («</a:t>
            </a:r>
            <a:r>
              <a:rPr lang="en-US" sz="4080" dirty="0" smtClean="0">
                <a:gradFill>
                  <a:gsLst>
                    <a:gs pos="0">
                      <a:srgbClr val="0078D7"/>
                    </a:gs>
                    <a:gs pos="100000">
                      <a:srgbClr val="0078D7"/>
                    </a:gs>
                  </a:gsLst>
                  <a:lin ang="5400000" scaled="1"/>
                </a:gradFill>
              </a:rPr>
              <a:t>Project Astoria</a:t>
            </a:r>
            <a:r>
              <a:rPr lang="uk-UA" sz="4080" dirty="0" smtClean="0">
                <a:gradFill>
                  <a:gsLst>
                    <a:gs pos="0">
                      <a:srgbClr val="0078D7"/>
                    </a:gs>
                    <a:gs pos="100000">
                      <a:srgbClr val="0078D7"/>
                    </a:gs>
                  </a:gsLst>
                  <a:lin ang="5400000" scaled="1"/>
                </a:gradFill>
              </a:rPr>
              <a:t>»</a:t>
            </a:r>
            <a:r>
              <a:rPr lang="en-US" sz="4080" dirty="0" smtClean="0">
                <a:gradFill>
                  <a:gsLst>
                    <a:gs pos="0">
                      <a:srgbClr val="0078D7"/>
                    </a:gs>
                    <a:gs pos="100000">
                      <a:srgbClr val="0078D7"/>
                    </a:gs>
                  </a:gsLst>
                  <a:lin ang="5400000" scaled="1"/>
                </a:gradFill>
              </a:rPr>
              <a:t>)</a:t>
            </a:r>
            <a:endParaRPr lang="en-US" sz="4080" dirty="0">
              <a:gradFill>
                <a:gsLst>
                  <a:gs pos="0">
                    <a:srgbClr val="00188F"/>
                  </a:gs>
                  <a:gs pos="100000">
                    <a:srgbClr val="00188F"/>
                  </a:gs>
                </a:gsLst>
                <a:lin ang="5400000" scaled="1"/>
              </a:gradFill>
            </a:endParaRPr>
          </a:p>
        </p:txBody>
      </p:sp>
      <p:sp>
        <p:nvSpPr>
          <p:cNvPr id="7" name="Rectangle 6"/>
          <p:cNvSpPr/>
          <p:nvPr/>
        </p:nvSpPr>
        <p:spPr>
          <a:xfrm>
            <a:off x="307041" y="789994"/>
            <a:ext cx="9561537" cy="374846"/>
          </a:xfrm>
          <a:prstGeom prst="rect">
            <a:avLst/>
          </a:prstGeom>
        </p:spPr>
        <p:txBody>
          <a:bodyPr wrap="square">
            <a:spAutoFit/>
          </a:bodyPr>
          <a:lstStyle/>
          <a:p>
            <a:r>
              <a:rPr lang="en-US" sz="1836" dirty="0">
                <a:solidFill>
                  <a:srgbClr val="737373"/>
                </a:solidFill>
              </a:rPr>
              <a:t>Helps developers port their Android apps to the Universal Windows Platform. </a:t>
            </a:r>
          </a:p>
        </p:txBody>
      </p:sp>
    </p:spTree>
    <p:extLst>
      <p:ext uri="{BB962C8B-B14F-4D97-AF65-F5344CB8AC3E}">
        <p14:creationId xmlns:p14="http://schemas.microsoft.com/office/powerpoint/2010/main" val="2107734818"/>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a:xfrm>
            <a:off x="279247" y="1668462"/>
            <a:ext cx="11726289" cy="5029200"/>
          </a:xfrm>
        </p:spPr>
        <p:txBody>
          <a:bodyPr/>
          <a:lstStyle/>
          <a:p>
            <a:pPr>
              <a:lnSpc>
                <a:spcPct val="100000"/>
              </a:lnSpc>
              <a:buFont typeface="Arial" panose="020B0604020202020204" pitchFamily="34" charset="0"/>
              <a:buChar char="•"/>
            </a:pPr>
            <a:r>
              <a:rPr lang="en-US" dirty="0" smtClean="0">
                <a:solidFill>
                  <a:schemeClr val="tx1">
                    <a:lumMod val="75000"/>
                  </a:schemeClr>
                </a:solidFill>
              </a:rPr>
              <a:t>The </a:t>
            </a:r>
            <a:r>
              <a:rPr lang="en-US" dirty="0">
                <a:solidFill>
                  <a:schemeClr val="tx1">
                    <a:lumMod val="75000"/>
                  </a:schemeClr>
                </a:solidFill>
              </a:rPr>
              <a:t>UI is converted to a native Windows one, but there are limitations on what can be done.</a:t>
            </a:r>
          </a:p>
          <a:p>
            <a:pPr>
              <a:lnSpc>
                <a:spcPct val="100000"/>
              </a:lnSpc>
              <a:buFont typeface="Arial" panose="020B0604020202020204" pitchFamily="34" charset="0"/>
              <a:buChar char="•"/>
            </a:pPr>
            <a:r>
              <a:rPr lang="en-US" dirty="0">
                <a:solidFill>
                  <a:schemeClr val="tx1">
                    <a:lumMod val="75000"/>
                  </a:schemeClr>
                </a:solidFill>
              </a:rPr>
              <a:t>Porting works by redirecting Android OS calls to their corresponding Windows operations, without introducing any intermediary VM or runtime. This is done to avoid unnecessary CPU consumption which is important on mobile devices.</a:t>
            </a:r>
          </a:p>
          <a:p>
            <a:pPr>
              <a:lnSpc>
                <a:spcPct val="100000"/>
              </a:lnSpc>
              <a:buFont typeface="Arial" panose="020B0604020202020204" pitchFamily="34" charset="0"/>
              <a:buChar char="•"/>
            </a:pPr>
            <a:r>
              <a:rPr lang="en-US" dirty="0">
                <a:solidFill>
                  <a:schemeClr val="tx1">
                    <a:lumMod val="75000"/>
                  </a:schemeClr>
                </a:solidFill>
              </a:rPr>
              <a:t>Google Play services calls - Ads, Analytics, In-app purchases and Notifications - are automatically redirected to corresponding Windows services without source code change. Bing Maps is used instead of Google Maps. Calls to Android device sensors, buttons or features, such as Contacts, Share, keyboard, are also mapped to Windows ones.</a:t>
            </a:r>
          </a:p>
          <a:p>
            <a:pPr>
              <a:lnSpc>
                <a:spcPct val="100000"/>
              </a:lnSpc>
              <a:buFont typeface="Arial" panose="020B0604020202020204" pitchFamily="34" charset="0"/>
              <a:buChar char="•"/>
            </a:pPr>
            <a:r>
              <a:rPr lang="en-US" dirty="0">
                <a:solidFill>
                  <a:schemeClr val="tx1">
                    <a:lumMod val="75000"/>
                  </a:schemeClr>
                </a:solidFill>
              </a:rPr>
              <a:t>Windows specific code, such as Live Tiles, is added using Java.</a:t>
            </a:r>
            <a:endParaRPr lang="en-US" dirty="0" smtClean="0">
              <a:solidFill>
                <a:schemeClr val="tx1">
                  <a:lumMod val="75000"/>
                </a:schemeClr>
              </a:solidFill>
            </a:endParaRPr>
          </a:p>
        </p:txBody>
      </p:sp>
      <p:sp>
        <p:nvSpPr>
          <p:cNvPr id="6" name="Title 2"/>
          <p:cNvSpPr txBox="1">
            <a:spLocks/>
          </p:cNvSpPr>
          <p:nvPr/>
        </p:nvSpPr>
        <p:spPr>
          <a:xfrm>
            <a:off x="275481" y="209578"/>
            <a:ext cx="11885514" cy="1001685"/>
          </a:xfrm>
          <a:prstGeom prst="rect">
            <a:avLst/>
          </a:prstGeom>
        </p:spPr>
        <p:txBody>
          <a:bodyPr/>
          <a:lstStyle>
            <a:lvl1pPr algn="l" defTabSz="914377" rtl="0" eaLnBrk="1" latinLnBrk="0" hangingPunct="1">
              <a:lnSpc>
                <a:spcPct val="90000"/>
              </a:lnSpc>
              <a:spcBef>
                <a:spcPct val="0"/>
              </a:spcBef>
              <a:buNone/>
              <a:defRPr sz="4267" b="0" kern="1200">
                <a:gradFill>
                  <a:gsLst>
                    <a:gs pos="0">
                      <a:schemeClr val="accent1"/>
                    </a:gs>
                    <a:gs pos="100000">
                      <a:schemeClr val="accent1"/>
                    </a:gs>
                  </a:gsLst>
                  <a:lin ang="5400000" scaled="1"/>
                </a:gradFill>
                <a:latin typeface="+mj-lt"/>
                <a:ea typeface="+mj-ea"/>
                <a:cs typeface="+mj-cs"/>
              </a:defRPr>
            </a:lvl1pPr>
          </a:lstStyle>
          <a:p>
            <a:r>
              <a:rPr lang="en-US" sz="4080" dirty="0">
                <a:gradFill>
                  <a:gsLst>
                    <a:gs pos="0">
                      <a:srgbClr val="0078D7"/>
                    </a:gs>
                    <a:gs pos="100000">
                      <a:srgbClr val="0078D7"/>
                    </a:gs>
                  </a:gsLst>
                  <a:lin ang="5400000" scaled="1"/>
                </a:gradFill>
              </a:rPr>
              <a:t>Windows Bridge for Android</a:t>
            </a:r>
            <a:r>
              <a:rPr lang="uk-UA" sz="4080" dirty="0">
                <a:gradFill>
                  <a:gsLst>
                    <a:gs pos="0">
                      <a:srgbClr val="0078D7"/>
                    </a:gs>
                    <a:gs pos="100000">
                      <a:srgbClr val="0078D7"/>
                    </a:gs>
                  </a:gsLst>
                  <a:lin ang="5400000" scaled="1"/>
                </a:gradFill>
              </a:rPr>
              <a:t> («</a:t>
            </a:r>
            <a:r>
              <a:rPr lang="en-US" sz="4080" dirty="0">
                <a:gradFill>
                  <a:gsLst>
                    <a:gs pos="0">
                      <a:srgbClr val="0078D7"/>
                    </a:gs>
                    <a:gs pos="100000">
                      <a:srgbClr val="0078D7"/>
                    </a:gs>
                  </a:gsLst>
                  <a:lin ang="5400000" scaled="1"/>
                </a:gradFill>
              </a:rPr>
              <a:t>Project Astoria</a:t>
            </a:r>
            <a:r>
              <a:rPr lang="uk-UA" sz="4080" dirty="0">
                <a:gradFill>
                  <a:gsLst>
                    <a:gs pos="0">
                      <a:srgbClr val="0078D7"/>
                    </a:gs>
                    <a:gs pos="100000">
                      <a:srgbClr val="0078D7"/>
                    </a:gs>
                  </a:gsLst>
                  <a:lin ang="5400000" scaled="1"/>
                </a:gradFill>
              </a:rPr>
              <a:t>»</a:t>
            </a:r>
            <a:r>
              <a:rPr lang="en-US" sz="4080" dirty="0">
                <a:gradFill>
                  <a:gsLst>
                    <a:gs pos="0">
                      <a:srgbClr val="0078D7"/>
                    </a:gs>
                    <a:gs pos="100000">
                      <a:srgbClr val="0078D7"/>
                    </a:gs>
                  </a:gsLst>
                  <a:lin ang="5400000" scaled="1"/>
                </a:gradFill>
              </a:rPr>
              <a:t>)</a:t>
            </a:r>
            <a:endParaRPr lang="en-US" sz="4080" dirty="0">
              <a:gradFill>
                <a:gsLst>
                  <a:gs pos="0">
                    <a:srgbClr val="00188F"/>
                  </a:gs>
                  <a:gs pos="100000">
                    <a:srgbClr val="00188F"/>
                  </a:gs>
                </a:gsLst>
                <a:lin ang="5400000" scaled="1"/>
              </a:gradFill>
            </a:endParaRPr>
          </a:p>
        </p:txBody>
      </p:sp>
      <p:sp>
        <p:nvSpPr>
          <p:cNvPr id="7" name="Rectangle 6"/>
          <p:cNvSpPr/>
          <p:nvPr/>
        </p:nvSpPr>
        <p:spPr>
          <a:xfrm>
            <a:off x="307041" y="789994"/>
            <a:ext cx="9561537" cy="374846"/>
          </a:xfrm>
          <a:prstGeom prst="rect">
            <a:avLst/>
          </a:prstGeom>
        </p:spPr>
        <p:txBody>
          <a:bodyPr wrap="square">
            <a:spAutoFit/>
          </a:bodyPr>
          <a:lstStyle/>
          <a:p>
            <a:r>
              <a:rPr lang="en-US" sz="1836" dirty="0" smtClean="0">
                <a:solidFill>
                  <a:srgbClr val="737373"/>
                </a:solidFill>
              </a:rPr>
              <a:t>Helps </a:t>
            </a:r>
            <a:r>
              <a:rPr lang="en-US" sz="1836" dirty="0">
                <a:solidFill>
                  <a:srgbClr val="737373"/>
                </a:solidFill>
              </a:rPr>
              <a:t>developers port their Android apps to the Universal Windows </a:t>
            </a:r>
            <a:r>
              <a:rPr lang="en-US" sz="1836" dirty="0" smtClean="0">
                <a:solidFill>
                  <a:srgbClr val="737373"/>
                </a:solidFill>
              </a:rPr>
              <a:t>Platform. </a:t>
            </a:r>
            <a:endParaRPr lang="en-US" sz="1836" dirty="0">
              <a:solidFill>
                <a:srgbClr val="737373"/>
              </a:solidFill>
            </a:endParaRPr>
          </a:p>
        </p:txBody>
      </p:sp>
    </p:spTree>
    <p:extLst>
      <p:ext uri="{BB962C8B-B14F-4D97-AF65-F5344CB8AC3E}">
        <p14:creationId xmlns:p14="http://schemas.microsoft.com/office/powerpoint/2010/main" val="1374456194"/>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r>
              <a:rPr lang="en-US" sz="2800" dirty="0">
                <a:solidFill>
                  <a:schemeClr val="tx1">
                    <a:lumMod val="75000"/>
                  </a:schemeClr>
                </a:solidFill>
              </a:rPr>
              <a:t>DEMO</a:t>
            </a:r>
          </a:p>
          <a:p>
            <a:r>
              <a:rPr lang="en-US" sz="2800" dirty="0">
                <a:solidFill>
                  <a:schemeClr val="tx1">
                    <a:lumMod val="75000"/>
                  </a:schemeClr>
                </a:solidFill>
              </a:rPr>
              <a:t>Building a Windows app with "Project Astoria”</a:t>
            </a:r>
          </a:p>
        </p:txBody>
      </p:sp>
      <p:sp>
        <p:nvSpPr>
          <p:cNvPr id="3" name="Title 2"/>
          <p:cNvSpPr>
            <a:spLocks noGrp="1"/>
          </p:cNvSpPr>
          <p:nvPr>
            <p:ph type="ctrTitle"/>
          </p:nvPr>
        </p:nvSpPr>
        <p:spPr/>
        <p:txBody>
          <a:bodyPr/>
          <a:lstStyle/>
          <a:p>
            <a:pPr algn="ctr"/>
            <a:r>
              <a:rPr lang="en-US" sz="4800" dirty="0"/>
              <a:t>Use</a:t>
            </a:r>
            <a:r>
              <a:rPr lang="en-US" sz="4800"/>
              <a:t> your existing code and </a:t>
            </a:r>
            <a:r>
              <a:rPr lang="en-US" sz="4800" smtClean="0"/>
              <a:t>tools</a:t>
            </a:r>
            <a:endParaRPr lang="en-US" sz="4800" dirty="0"/>
          </a:p>
        </p:txBody>
      </p:sp>
    </p:spTree>
    <p:extLst>
      <p:ext uri="{BB962C8B-B14F-4D97-AF65-F5344CB8AC3E}">
        <p14:creationId xmlns:p14="http://schemas.microsoft.com/office/powerpoint/2010/main" val="1514663958"/>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itle 1"/>
          <p:cNvSpPr txBox="1">
            <a:spLocks/>
          </p:cNvSpPr>
          <p:nvPr/>
        </p:nvSpPr>
        <p:spPr>
          <a:xfrm>
            <a:off x="427039" y="447674"/>
            <a:ext cx="12649198"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endParaRPr sz="4000">
              <a:gradFill>
                <a:gsLst>
                  <a:gs pos="1250">
                    <a:srgbClr val="404040"/>
                  </a:gs>
                  <a:gs pos="100000">
                    <a:srgbClr val="404040"/>
                  </a:gs>
                </a:gsLst>
                <a:lin ang="5400000" scaled="0"/>
              </a:gradFill>
            </a:endParaRPr>
          </a:p>
        </p:txBody>
      </p:sp>
      <p:sp>
        <p:nvSpPr>
          <p:cNvPr id="55" name="Title 1"/>
          <p:cNvSpPr txBox="1">
            <a:spLocks/>
          </p:cNvSpPr>
          <p:nvPr/>
        </p:nvSpPr>
        <p:spPr>
          <a:xfrm>
            <a:off x="427039" y="447674"/>
            <a:ext cx="12649198"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endParaRPr sz="4000">
              <a:gradFill>
                <a:gsLst>
                  <a:gs pos="1250">
                    <a:srgbClr val="404040"/>
                  </a:gs>
                  <a:gs pos="100000">
                    <a:srgbClr val="404040"/>
                  </a:gs>
                </a:gsLst>
                <a:lin ang="5400000" scaled="0"/>
              </a:gradFill>
            </a:endParaRPr>
          </a:p>
        </p:txBody>
      </p:sp>
      <p:sp>
        <p:nvSpPr>
          <p:cNvPr id="56" name="Title 2"/>
          <p:cNvSpPr txBox="1">
            <a:spLocks/>
          </p:cNvSpPr>
          <p:nvPr/>
        </p:nvSpPr>
        <p:spPr>
          <a:xfrm>
            <a:off x="275481" y="209578"/>
            <a:ext cx="11885514" cy="1001685"/>
          </a:xfrm>
          <a:prstGeom prst="rect">
            <a:avLst/>
          </a:prstGeom>
        </p:spPr>
        <p:txBody>
          <a:bodyPr/>
          <a:lstStyle>
            <a:lvl1pPr algn="l" defTabSz="914377" rtl="0" eaLnBrk="1" latinLnBrk="0" hangingPunct="1">
              <a:lnSpc>
                <a:spcPct val="90000"/>
              </a:lnSpc>
              <a:spcBef>
                <a:spcPct val="0"/>
              </a:spcBef>
              <a:buNone/>
              <a:defRPr sz="4267" b="0" kern="1200">
                <a:gradFill>
                  <a:gsLst>
                    <a:gs pos="0">
                      <a:schemeClr val="accent1"/>
                    </a:gs>
                    <a:gs pos="100000">
                      <a:schemeClr val="accent1"/>
                    </a:gs>
                  </a:gsLst>
                  <a:lin ang="5400000" scaled="1"/>
                </a:gradFill>
                <a:latin typeface="+mj-lt"/>
                <a:ea typeface="+mj-ea"/>
                <a:cs typeface="+mj-cs"/>
              </a:defRPr>
            </a:lvl1pPr>
          </a:lstStyle>
          <a:p>
            <a:r>
              <a:rPr lang="en-US" sz="4080" dirty="0">
                <a:gradFill>
                  <a:gsLst>
                    <a:gs pos="0">
                      <a:srgbClr val="0078D7"/>
                    </a:gs>
                    <a:gs pos="100000">
                      <a:srgbClr val="0078D7"/>
                    </a:gs>
                  </a:gsLst>
                  <a:lin ang="5400000" scaled="1"/>
                </a:gradFill>
              </a:rPr>
              <a:t>Windows does the heavy lifting for you</a:t>
            </a:r>
            <a:endParaRPr lang="en-US" sz="4080" dirty="0">
              <a:gradFill>
                <a:gsLst>
                  <a:gs pos="0">
                    <a:srgbClr val="00188F"/>
                  </a:gs>
                  <a:gs pos="100000">
                    <a:srgbClr val="00188F"/>
                  </a:gs>
                </a:gsLst>
                <a:lin ang="5400000" scaled="1"/>
              </a:gradFill>
            </a:endParaRPr>
          </a:p>
        </p:txBody>
      </p:sp>
      <p:sp>
        <p:nvSpPr>
          <p:cNvPr id="57" name="Rectangle 14"/>
          <p:cNvSpPr/>
          <p:nvPr/>
        </p:nvSpPr>
        <p:spPr>
          <a:xfrm>
            <a:off x="307041" y="789994"/>
            <a:ext cx="9561537" cy="382308"/>
          </a:xfrm>
          <a:prstGeom prst="rect">
            <a:avLst/>
          </a:prstGeom>
        </p:spPr>
        <p:txBody>
          <a:bodyPr wrap="square">
            <a:spAutoFit/>
          </a:bodyPr>
          <a:lstStyle/>
          <a:p>
            <a:r>
              <a:rPr lang="en-US" sz="1836" dirty="0" smtClean="0">
                <a:solidFill>
                  <a:srgbClr val="737373"/>
                </a:solidFill>
              </a:rPr>
              <a:t>We translate and redirect Android concepts to Windows concepts</a:t>
            </a:r>
            <a:endParaRPr lang="en-US" sz="1836" dirty="0">
              <a:solidFill>
                <a:srgbClr val="737373"/>
              </a:solidFill>
            </a:endParaRPr>
          </a:p>
        </p:txBody>
      </p:sp>
      <p:sp>
        <p:nvSpPr>
          <p:cNvPr id="58" name="Rectangle 15"/>
          <p:cNvSpPr/>
          <p:nvPr/>
        </p:nvSpPr>
        <p:spPr bwMode="auto">
          <a:xfrm>
            <a:off x="427039" y="4346165"/>
            <a:ext cx="3657600" cy="609600"/>
          </a:xfrm>
          <a:prstGeom prst="rect">
            <a:avLst/>
          </a:prstGeom>
          <a:solidFill>
            <a:schemeClr val="accent1"/>
          </a:solidFill>
          <a:ln>
            <a:solidFill>
              <a:srgbClr val="00176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ctr" anchorCtr="0"/>
          <a:lstStyle/>
          <a:p>
            <a:pPr algn="ctr" defTabSz="932406"/>
            <a:r>
              <a:rPr lang="en-US" sz="1600" dirty="0" smtClean="0">
                <a:solidFill>
                  <a:srgbClr val="FFFFFF"/>
                </a:solidFill>
                <a:latin typeface="Segoe UI Light"/>
                <a:ea typeface="Segoe UI" pitchFamily="34" charset="0"/>
                <a:cs typeface="Segoe UI" pitchFamily="34" charset="0"/>
              </a:rPr>
              <a:t>User experience</a:t>
            </a:r>
            <a:endParaRPr lang="en-US" sz="1600" dirty="0">
              <a:solidFill>
                <a:srgbClr val="FFFFFF"/>
              </a:solidFill>
              <a:latin typeface="Segoe UI Light"/>
              <a:ea typeface="Segoe UI" pitchFamily="34" charset="0"/>
              <a:cs typeface="Segoe UI" pitchFamily="34" charset="0"/>
            </a:endParaRPr>
          </a:p>
        </p:txBody>
      </p:sp>
      <p:sp>
        <p:nvSpPr>
          <p:cNvPr id="59" name="Rectangle 16"/>
          <p:cNvSpPr/>
          <p:nvPr/>
        </p:nvSpPr>
        <p:spPr bwMode="auto">
          <a:xfrm>
            <a:off x="4465004" y="4320340"/>
            <a:ext cx="3657600" cy="609600"/>
          </a:xfrm>
          <a:prstGeom prst="rect">
            <a:avLst/>
          </a:prstGeom>
          <a:solidFill>
            <a:schemeClr val="accent1"/>
          </a:solidFill>
          <a:ln>
            <a:solidFill>
              <a:srgbClr val="00176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ctr" anchorCtr="0"/>
          <a:lstStyle/>
          <a:p>
            <a:pPr algn="ctr" defTabSz="932406"/>
            <a:r>
              <a:rPr lang="en-US" sz="1600" dirty="0" smtClean="0">
                <a:solidFill>
                  <a:srgbClr val="FFFFFF"/>
                </a:solidFill>
                <a:latin typeface="Segoe UI Light"/>
                <a:ea typeface="Segoe UI" pitchFamily="34" charset="0"/>
                <a:cs typeface="Segoe UI" pitchFamily="34" charset="0"/>
              </a:rPr>
              <a:t>Cloud services</a:t>
            </a:r>
            <a:endParaRPr lang="en-US" sz="1600" dirty="0">
              <a:solidFill>
                <a:srgbClr val="FFFFFF"/>
              </a:solidFill>
              <a:latin typeface="Segoe UI Light"/>
              <a:ea typeface="Segoe UI" pitchFamily="34" charset="0"/>
              <a:cs typeface="Segoe UI" pitchFamily="34" charset="0"/>
            </a:endParaRPr>
          </a:p>
        </p:txBody>
      </p:sp>
      <p:sp>
        <p:nvSpPr>
          <p:cNvPr id="60" name="Rectangle 17"/>
          <p:cNvSpPr/>
          <p:nvPr/>
        </p:nvSpPr>
        <p:spPr bwMode="auto">
          <a:xfrm>
            <a:off x="8502969" y="4320340"/>
            <a:ext cx="3657600" cy="609600"/>
          </a:xfrm>
          <a:prstGeom prst="rect">
            <a:avLst/>
          </a:prstGeom>
          <a:solidFill>
            <a:schemeClr val="accent1"/>
          </a:solidFill>
          <a:ln>
            <a:solidFill>
              <a:srgbClr val="00176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ctr" anchorCtr="0"/>
          <a:lstStyle/>
          <a:p>
            <a:pPr algn="ctr" defTabSz="932406"/>
            <a:r>
              <a:rPr lang="en-US" sz="1600" dirty="0" smtClean="0">
                <a:solidFill>
                  <a:srgbClr val="FFFFFF"/>
                </a:solidFill>
                <a:latin typeface="Segoe UI Light"/>
                <a:ea typeface="Segoe UI" pitchFamily="34" charset="0"/>
                <a:cs typeface="Segoe UI" pitchFamily="34" charset="0"/>
              </a:rPr>
              <a:t>Platform</a:t>
            </a:r>
            <a:endParaRPr lang="en-US" sz="1600" dirty="0">
              <a:solidFill>
                <a:srgbClr val="FFFFFF"/>
              </a:solidFill>
              <a:latin typeface="Segoe UI Light"/>
              <a:ea typeface="Segoe UI" pitchFamily="34" charset="0"/>
              <a:cs typeface="Segoe UI" pitchFamily="34" charset="0"/>
            </a:endParaRPr>
          </a:p>
        </p:txBody>
      </p:sp>
      <p:pic>
        <p:nvPicPr>
          <p:cNvPr id="61" name="Picture 4" descr="http://news.xbox.com/~/media/images/media%20assets/event%20assets/e3%20press%20kit/xbox%20live%20branding/xboxlive_rgb_stacked_2013.png?h=645&amp;w=940"/>
          <p:cNvPicPr>
            <a:picLocks noChangeAspect="1" noChangeArrowheads="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6293804" y="2695626"/>
            <a:ext cx="1764074" cy="1210455"/>
          </a:xfrm>
          <a:prstGeom prst="rect">
            <a:avLst/>
          </a:prstGeom>
          <a:noFill/>
          <a:extLst>
            <a:ext uri="{909E8E84-426E-40DD-AFC4-6F175D3DCCD1}">
              <a14:hiddenFill xmlns:a14="http://schemas.microsoft.com/office/drawing/2010/main">
                <a:solidFill>
                  <a:srgbClr val="FFFFFF"/>
                </a:solidFill>
              </a14:hiddenFill>
            </a:ext>
          </a:extLst>
        </p:spPr>
      </p:pic>
      <p:pic>
        <p:nvPicPr>
          <p:cNvPr id="62" name="Picture 6" descr="Bing Ads"/>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53648" y="3369966"/>
            <a:ext cx="1686878" cy="419101"/>
          </a:xfrm>
          <a:prstGeom prst="rect">
            <a:avLst/>
          </a:prstGeom>
          <a:noFill/>
          <a:extLst>
            <a:ext uri="{909E8E84-426E-40DD-AFC4-6F175D3DCCD1}">
              <a14:hiddenFill xmlns:a14="http://schemas.microsoft.com/office/drawing/2010/main">
                <a:solidFill>
                  <a:srgbClr val="FFFFFF"/>
                </a:solidFill>
              </a14:hiddenFill>
            </a:ext>
          </a:extLst>
        </p:spPr>
      </p:pic>
      <p:grpSp>
        <p:nvGrpSpPr>
          <p:cNvPr id="63" name="Group 23"/>
          <p:cNvGrpSpPr/>
          <p:nvPr/>
        </p:nvGrpSpPr>
        <p:grpSpPr>
          <a:xfrm>
            <a:off x="2156307" y="2437850"/>
            <a:ext cx="1602124" cy="1485645"/>
            <a:chOff x="2277077" y="3861883"/>
            <a:chExt cx="1938569" cy="1797630"/>
          </a:xfrm>
        </p:grpSpPr>
        <p:pic>
          <p:nvPicPr>
            <p:cNvPr id="64" name="Picture 6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36837" y="3861883"/>
              <a:ext cx="1219048" cy="1219048"/>
            </a:xfrm>
            <a:prstGeom prst="rect">
              <a:avLst/>
            </a:prstGeom>
          </p:spPr>
        </p:pic>
        <p:sp>
          <p:nvSpPr>
            <p:cNvPr id="65" name="TextBox 64"/>
            <p:cNvSpPr txBox="1"/>
            <p:nvPr/>
          </p:nvSpPr>
          <p:spPr>
            <a:xfrm>
              <a:off x="2277077" y="5033865"/>
              <a:ext cx="1938569" cy="625648"/>
            </a:xfrm>
            <a:prstGeom prst="rect">
              <a:avLst/>
            </a:prstGeom>
            <a:noFill/>
          </p:spPr>
          <p:txBody>
            <a:bodyPr wrap="square" lIns="182880" tIns="146304" rIns="182880" bIns="146304" rtlCol="0">
              <a:spAutoFit/>
            </a:bodyPr>
            <a:lstStyle/>
            <a:p>
              <a:pPr algn="ctr">
                <a:lnSpc>
                  <a:spcPct val="90000"/>
                </a:lnSpc>
                <a:spcAft>
                  <a:spcPts val="600"/>
                </a:spcAft>
              </a:pPr>
              <a:r>
                <a:rPr lang="en-US" sz="1600" dirty="0" smtClean="0">
                  <a:gradFill>
                    <a:gsLst>
                      <a:gs pos="2917">
                        <a:srgbClr val="404040"/>
                      </a:gs>
                      <a:gs pos="30000">
                        <a:srgbClr val="404040"/>
                      </a:gs>
                    </a:gsLst>
                    <a:lin ang="5400000" scaled="0"/>
                  </a:gradFill>
                </a:rPr>
                <a:t>Notifications</a:t>
              </a:r>
            </a:p>
          </p:txBody>
        </p:sp>
      </p:grpSp>
      <p:grpSp>
        <p:nvGrpSpPr>
          <p:cNvPr id="66" name="Group 24"/>
          <p:cNvGrpSpPr/>
          <p:nvPr/>
        </p:nvGrpSpPr>
        <p:grpSpPr>
          <a:xfrm>
            <a:off x="655140" y="2354262"/>
            <a:ext cx="1305486" cy="1434805"/>
            <a:chOff x="381678" y="3861883"/>
            <a:chExt cx="1579639" cy="1736113"/>
          </a:xfrm>
        </p:grpSpPr>
        <p:pic>
          <p:nvPicPr>
            <p:cNvPr id="67" name="Picture 6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1974" y="3861883"/>
              <a:ext cx="1219048" cy="1219048"/>
            </a:xfrm>
            <a:prstGeom prst="rect">
              <a:avLst/>
            </a:prstGeom>
          </p:spPr>
        </p:pic>
        <p:sp>
          <p:nvSpPr>
            <p:cNvPr id="68" name="TextBox 67"/>
            <p:cNvSpPr txBox="1"/>
            <p:nvPr/>
          </p:nvSpPr>
          <p:spPr>
            <a:xfrm>
              <a:off x="381678" y="5080931"/>
              <a:ext cx="1579639"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smtClean="0">
                  <a:gradFill>
                    <a:gsLst>
                      <a:gs pos="2917">
                        <a:srgbClr val="404040"/>
                      </a:gs>
                      <a:gs pos="30000">
                        <a:srgbClr val="404040"/>
                      </a:gs>
                    </a:gsLst>
                    <a:lin ang="5400000" scaled="0"/>
                  </a:gradFill>
                </a:rPr>
                <a:t>Sharing</a:t>
              </a:r>
            </a:p>
          </p:txBody>
        </p:sp>
      </p:grpSp>
      <p:grpSp>
        <p:nvGrpSpPr>
          <p:cNvPr id="69" name="Group 25"/>
          <p:cNvGrpSpPr/>
          <p:nvPr/>
        </p:nvGrpSpPr>
        <p:grpSpPr>
          <a:xfrm>
            <a:off x="8918365" y="2463044"/>
            <a:ext cx="1388286" cy="1512907"/>
            <a:chOff x="8852822" y="3376974"/>
            <a:chExt cx="1679825" cy="1830618"/>
          </a:xfrm>
        </p:grpSpPr>
        <p:pic>
          <p:nvPicPr>
            <p:cNvPr id="70" name="Picture 6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024386" y="3376974"/>
              <a:ext cx="1219048" cy="1219048"/>
            </a:xfrm>
            <a:prstGeom prst="rect">
              <a:avLst/>
            </a:prstGeom>
          </p:spPr>
        </p:pic>
        <p:sp>
          <p:nvSpPr>
            <p:cNvPr id="71" name="TextBox 70"/>
            <p:cNvSpPr txBox="1"/>
            <p:nvPr/>
          </p:nvSpPr>
          <p:spPr>
            <a:xfrm>
              <a:off x="8852822" y="4581943"/>
              <a:ext cx="1679825" cy="625649"/>
            </a:xfrm>
            <a:prstGeom prst="rect">
              <a:avLst/>
            </a:prstGeom>
            <a:noFill/>
          </p:spPr>
          <p:txBody>
            <a:bodyPr wrap="square" lIns="182880" tIns="146304" rIns="182880" bIns="146304" rtlCol="0">
              <a:spAutoFit/>
            </a:bodyPr>
            <a:lstStyle/>
            <a:p>
              <a:pPr algn="ctr">
                <a:lnSpc>
                  <a:spcPct val="90000"/>
                </a:lnSpc>
                <a:spcAft>
                  <a:spcPts val="600"/>
                </a:spcAft>
              </a:pPr>
              <a:r>
                <a:rPr lang="en-US" sz="1600" dirty="0" smtClean="0">
                  <a:gradFill>
                    <a:gsLst>
                      <a:gs pos="2917">
                        <a:srgbClr val="404040"/>
                      </a:gs>
                      <a:gs pos="30000">
                        <a:srgbClr val="404040"/>
                      </a:gs>
                    </a:gsLst>
                    <a:lin ang="5400000" scaled="0"/>
                  </a:gradFill>
                </a:rPr>
                <a:t>File system</a:t>
              </a:r>
            </a:p>
          </p:txBody>
        </p:sp>
      </p:grpSp>
      <p:grpSp>
        <p:nvGrpSpPr>
          <p:cNvPr id="72" name="Group 26"/>
          <p:cNvGrpSpPr/>
          <p:nvPr/>
        </p:nvGrpSpPr>
        <p:grpSpPr>
          <a:xfrm>
            <a:off x="10709639" y="2525097"/>
            <a:ext cx="1291055" cy="1331035"/>
            <a:chOff x="10670699" y="3394371"/>
            <a:chExt cx="1562176" cy="1610552"/>
          </a:xfrm>
        </p:grpSpPr>
        <p:pic>
          <p:nvPicPr>
            <p:cNvPr id="73" name="Picture 7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842263" y="3394371"/>
              <a:ext cx="1219048" cy="1219048"/>
            </a:xfrm>
            <a:prstGeom prst="rect">
              <a:avLst/>
            </a:prstGeom>
          </p:spPr>
        </p:pic>
        <p:sp>
          <p:nvSpPr>
            <p:cNvPr id="74" name="TextBox 73"/>
            <p:cNvSpPr txBox="1"/>
            <p:nvPr/>
          </p:nvSpPr>
          <p:spPr>
            <a:xfrm>
              <a:off x="10670699" y="4487858"/>
              <a:ext cx="1562176"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smtClean="0">
                  <a:gradFill>
                    <a:gsLst>
                      <a:gs pos="2917">
                        <a:srgbClr val="404040"/>
                      </a:gs>
                      <a:gs pos="30000">
                        <a:srgbClr val="404040"/>
                      </a:gs>
                    </a:gsLst>
                    <a:lin ang="5400000" scaled="0"/>
                  </a:gradFill>
                </a:rPr>
                <a:t>Camera</a:t>
              </a:r>
            </a:p>
          </p:txBody>
        </p:sp>
      </p:grpSp>
      <p:sp>
        <p:nvSpPr>
          <p:cNvPr id="75" name="Rectangle 29"/>
          <p:cNvSpPr/>
          <p:nvPr/>
        </p:nvSpPr>
        <p:spPr>
          <a:xfrm>
            <a:off x="476300" y="5034554"/>
            <a:ext cx="3282131" cy="1754326"/>
          </a:xfrm>
          <a:prstGeom prst="rect">
            <a:avLst/>
          </a:prstGeom>
        </p:spPr>
        <p:txBody>
          <a:bodyPr wrap="square">
            <a:spAutoFit/>
          </a:bodyPr>
          <a:lstStyle/>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Acquisition</a:t>
            </a:r>
          </a:p>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Input and interaction</a:t>
            </a:r>
          </a:p>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App-to-app interactions</a:t>
            </a:r>
          </a:p>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Windowing &amp; navigation</a:t>
            </a:r>
          </a:p>
          <a:p>
            <a:pPr marL="342900" indent="-342900" defTabSz="932406">
              <a:buFont typeface="Arial" panose="020B0604020202020204" pitchFamily="34" charset="0"/>
              <a:buChar char="•"/>
            </a:pPr>
            <a:r>
              <a:rPr lang="en-US" dirty="0" smtClean="0">
                <a:solidFill>
                  <a:srgbClr val="404040">
                    <a:lumMod val="50000"/>
                  </a:srgbClr>
                </a:solidFill>
                <a:ea typeface="Segoe UI" pitchFamily="34" charset="0"/>
                <a:cs typeface="Segoe UI" pitchFamily="34" charset="0"/>
              </a:rPr>
              <a:t>Notifications and live tiles</a:t>
            </a:r>
          </a:p>
          <a:p>
            <a:pPr marL="342900" indent="-342900" defTabSz="932406">
              <a:buFont typeface="Arial" panose="020B0604020202020204" pitchFamily="34" charset="0"/>
              <a:buChar char="•"/>
            </a:pPr>
            <a:r>
              <a:rPr lang="en-US" dirty="0" smtClean="0">
                <a:solidFill>
                  <a:srgbClr val="404040">
                    <a:lumMod val="50000"/>
                  </a:srgbClr>
                </a:solidFill>
                <a:ea typeface="Segoe UI" pitchFamily="34" charset="0"/>
                <a:cs typeface="Segoe UI" pitchFamily="34" charset="0"/>
              </a:rPr>
              <a:t>…</a:t>
            </a:r>
            <a:endParaRPr lang="en-US" dirty="0">
              <a:solidFill>
                <a:srgbClr val="404040">
                  <a:lumMod val="50000"/>
                </a:srgbClr>
              </a:solidFill>
              <a:ea typeface="Segoe UI" pitchFamily="34" charset="0"/>
              <a:cs typeface="Segoe UI" pitchFamily="34" charset="0"/>
            </a:endParaRPr>
          </a:p>
        </p:txBody>
      </p:sp>
      <p:sp>
        <p:nvSpPr>
          <p:cNvPr id="76" name="Rectangle 32"/>
          <p:cNvSpPr/>
          <p:nvPr/>
        </p:nvSpPr>
        <p:spPr>
          <a:xfrm>
            <a:off x="4553648" y="4922427"/>
            <a:ext cx="2780903" cy="2031325"/>
          </a:xfrm>
          <a:prstGeom prst="rect">
            <a:avLst/>
          </a:prstGeom>
        </p:spPr>
        <p:txBody>
          <a:bodyPr wrap="square">
            <a:spAutoFit/>
          </a:bodyPr>
          <a:lstStyle/>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In-App Purchases</a:t>
            </a:r>
          </a:p>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Ads</a:t>
            </a:r>
          </a:p>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Maps</a:t>
            </a:r>
          </a:p>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Game Services</a:t>
            </a:r>
          </a:p>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Analytics</a:t>
            </a:r>
          </a:p>
          <a:p>
            <a:pPr marL="342900" indent="-342900" defTabSz="932406">
              <a:buFont typeface="Arial" panose="020B0604020202020204" pitchFamily="34" charset="0"/>
              <a:buChar char="•"/>
            </a:pPr>
            <a:r>
              <a:rPr lang="en-US" dirty="0" smtClean="0">
                <a:solidFill>
                  <a:srgbClr val="404040">
                    <a:lumMod val="50000"/>
                  </a:srgbClr>
                </a:solidFill>
                <a:ea typeface="Segoe UI" pitchFamily="34" charset="0"/>
                <a:cs typeface="Segoe UI" pitchFamily="34" charset="0"/>
              </a:rPr>
              <a:t>Notification service</a:t>
            </a:r>
          </a:p>
          <a:p>
            <a:pPr marL="342900" indent="-342900" defTabSz="932406">
              <a:buFont typeface="Arial" panose="020B0604020202020204" pitchFamily="34" charset="0"/>
              <a:buChar char="•"/>
            </a:pPr>
            <a:r>
              <a:rPr lang="en-US" dirty="0" smtClean="0">
                <a:solidFill>
                  <a:srgbClr val="404040">
                    <a:lumMod val="50000"/>
                  </a:srgbClr>
                </a:solidFill>
                <a:ea typeface="Segoe UI" pitchFamily="34" charset="0"/>
                <a:cs typeface="Segoe UI" pitchFamily="34" charset="0"/>
              </a:rPr>
              <a:t>…</a:t>
            </a:r>
            <a:endParaRPr lang="en-US" dirty="0">
              <a:solidFill>
                <a:srgbClr val="404040">
                  <a:lumMod val="50000"/>
                </a:srgbClr>
              </a:solidFill>
              <a:ea typeface="Segoe UI" pitchFamily="34" charset="0"/>
              <a:cs typeface="Segoe UI" pitchFamily="34" charset="0"/>
            </a:endParaRPr>
          </a:p>
        </p:txBody>
      </p:sp>
      <p:sp>
        <p:nvSpPr>
          <p:cNvPr id="77" name="Rectangle 35"/>
          <p:cNvSpPr/>
          <p:nvPr/>
        </p:nvSpPr>
        <p:spPr>
          <a:xfrm>
            <a:off x="8457796" y="4955765"/>
            <a:ext cx="2744468" cy="2308324"/>
          </a:xfrm>
          <a:prstGeom prst="rect">
            <a:avLst/>
          </a:prstGeom>
        </p:spPr>
        <p:txBody>
          <a:bodyPr wrap="square">
            <a:spAutoFit/>
          </a:bodyPr>
          <a:lstStyle/>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File system</a:t>
            </a:r>
          </a:p>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Contacts, photos,…</a:t>
            </a:r>
          </a:p>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Sensors</a:t>
            </a:r>
          </a:p>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Camera</a:t>
            </a:r>
          </a:p>
          <a:p>
            <a:pPr marL="342900" indent="-342900" defTabSz="932406">
              <a:buFont typeface="Arial" panose="020B0604020202020204" pitchFamily="34" charset="0"/>
              <a:buChar char="•"/>
            </a:pPr>
            <a:r>
              <a:rPr lang="en-US" dirty="0">
                <a:solidFill>
                  <a:srgbClr val="404040">
                    <a:lumMod val="50000"/>
                  </a:srgbClr>
                </a:solidFill>
                <a:ea typeface="Segoe UI" pitchFamily="34" charset="0"/>
                <a:cs typeface="Segoe UI" pitchFamily="34" charset="0"/>
              </a:rPr>
              <a:t>Hardware accelerated graphics &amp; Direct </a:t>
            </a:r>
            <a:r>
              <a:rPr lang="en-US" dirty="0" smtClean="0">
                <a:solidFill>
                  <a:srgbClr val="404040">
                    <a:lumMod val="50000"/>
                  </a:srgbClr>
                </a:solidFill>
                <a:ea typeface="Segoe UI" pitchFamily="34" charset="0"/>
                <a:cs typeface="Segoe UI" pitchFamily="34" charset="0"/>
              </a:rPr>
              <a:t>X</a:t>
            </a:r>
          </a:p>
          <a:p>
            <a:pPr marL="342900" indent="-342900" defTabSz="932406">
              <a:buFont typeface="Arial" panose="020B0604020202020204" pitchFamily="34" charset="0"/>
              <a:buChar char="•"/>
            </a:pPr>
            <a:r>
              <a:rPr lang="en-US" dirty="0" smtClean="0">
                <a:solidFill>
                  <a:srgbClr val="404040">
                    <a:lumMod val="50000"/>
                  </a:srgbClr>
                </a:solidFill>
                <a:ea typeface="Segoe UI" pitchFamily="34" charset="0"/>
                <a:cs typeface="Segoe UI" pitchFamily="34" charset="0"/>
              </a:rPr>
              <a:t>…</a:t>
            </a:r>
            <a:endParaRPr lang="en-US" dirty="0">
              <a:solidFill>
                <a:srgbClr val="404040">
                  <a:lumMod val="50000"/>
                </a:srgbClr>
              </a:solidFill>
              <a:ea typeface="Segoe UI" pitchFamily="34" charset="0"/>
              <a:cs typeface="Segoe UI" pitchFamily="34" charset="0"/>
            </a:endParaRPr>
          </a:p>
          <a:p>
            <a:pPr defTabSz="932406"/>
            <a:endParaRPr lang="en-US" dirty="0">
              <a:solidFill>
                <a:srgbClr val="404040">
                  <a:lumMod val="50000"/>
                </a:srgbClr>
              </a:solidFill>
              <a:ea typeface="Segoe UI" pitchFamily="34" charset="0"/>
              <a:cs typeface="Segoe UI" pitchFamily="34" charset="0"/>
            </a:endParaRPr>
          </a:p>
        </p:txBody>
      </p:sp>
    </p:spTree>
    <p:extLst>
      <p:ext uri="{BB962C8B-B14F-4D97-AF65-F5344CB8AC3E}">
        <p14:creationId xmlns:p14="http://schemas.microsoft.com/office/powerpoint/2010/main" val="646027616"/>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a:xfrm>
            <a:off x="427039" y="438630"/>
            <a:ext cx="12649198"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endParaRPr sz="4000">
              <a:gradFill>
                <a:gsLst>
                  <a:gs pos="1250">
                    <a:srgbClr val="404040"/>
                  </a:gs>
                  <a:gs pos="100000">
                    <a:srgbClr val="404040"/>
                  </a:gs>
                </a:gsLst>
                <a:lin ang="5400000" scaled="0"/>
              </a:gradFill>
            </a:endParaRPr>
          </a:p>
        </p:txBody>
      </p:sp>
      <p:grpSp>
        <p:nvGrpSpPr>
          <p:cNvPr id="18" name="Group 17"/>
          <p:cNvGrpSpPr/>
          <p:nvPr/>
        </p:nvGrpSpPr>
        <p:grpSpPr>
          <a:xfrm>
            <a:off x="1036637" y="656210"/>
            <a:ext cx="3317082" cy="6651052"/>
            <a:chOff x="1036637" y="656210"/>
            <a:chExt cx="3317082" cy="6651052"/>
          </a:xfrm>
        </p:grpSpPr>
        <p:grpSp>
          <p:nvGrpSpPr>
            <p:cNvPr id="19" name="Group 18"/>
            <p:cNvGrpSpPr/>
            <p:nvPr/>
          </p:nvGrpSpPr>
          <p:grpSpPr>
            <a:xfrm>
              <a:off x="1036637" y="656210"/>
              <a:ext cx="3317082" cy="6651052"/>
              <a:chOff x="1036637" y="656210"/>
              <a:chExt cx="3317082" cy="6651052"/>
            </a:xfrm>
          </p:grpSpPr>
          <p:pic>
            <p:nvPicPr>
              <p:cNvPr id="26" name="Picture 25"/>
              <p:cNvPicPr>
                <a:picLocks noChangeAspect="1"/>
              </p:cNvPicPr>
              <p:nvPr/>
            </p:nvPicPr>
            <p:blipFill rotWithShape="1">
              <a:blip r:embed="rId3" cstate="email">
                <a:extLst>
                  <a:ext uri="{28A0092B-C50C-407E-A947-70E740481C1C}">
                    <a14:useLocalDpi xmlns:a14="http://schemas.microsoft.com/office/drawing/2010/main"/>
                  </a:ext>
                </a:extLst>
              </a:blip>
              <a:srcRect l="36263" r="36053"/>
              <a:stretch/>
            </p:blipFill>
            <p:spPr>
              <a:xfrm>
                <a:off x="1036637" y="656210"/>
                <a:ext cx="3317082" cy="6651052"/>
              </a:xfrm>
              <a:prstGeom prst="rect">
                <a:avLst/>
              </a:prstGeom>
            </p:spPr>
          </p:pic>
          <p:pic>
            <p:nvPicPr>
              <p:cNvPr id="29" name="Picture 2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02438" y="1814838"/>
                <a:ext cx="2723879" cy="4812186"/>
              </a:xfrm>
              <a:prstGeom prst="rect">
                <a:avLst/>
              </a:prstGeom>
            </p:spPr>
          </p:pic>
        </p:grpSp>
        <p:pic>
          <p:nvPicPr>
            <p:cNvPr id="20" name="Picture 19"/>
            <p:cNvPicPr>
              <a:picLocks noChangeAspect="1"/>
            </p:cNvPicPr>
            <p:nvPr/>
          </p:nvPicPr>
          <p:blipFill rotWithShape="1">
            <a:blip r:embed="rId5">
              <a:extLst>
                <a:ext uri="{28A0092B-C50C-407E-A947-70E740481C1C}">
                  <a14:useLocalDpi xmlns:a14="http://schemas.microsoft.com/office/drawing/2010/main" val="0"/>
                </a:ext>
              </a:extLst>
            </a:blip>
            <a:srcRect t="3509" b="79745"/>
            <a:stretch/>
          </p:blipFill>
          <p:spPr>
            <a:xfrm>
              <a:off x="1413072" y="5566688"/>
              <a:ext cx="2519165" cy="749974"/>
            </a:xfrm>
            <a:prstGeom prst="rect">
              <a:avLst/>
            </a:prstGeom>
          </p:spPr>
        </p:pic>
        <p:sp>
          <p:nvSpPr>
            <p:cNvPr id="23" name="Rectangle 22"/>
            <p:cNvSpPr/>
            <p:nvPr/>
          </p:nvSpPr>
          <p:spPr bwMode="auto">
            <a:xfrm>
              <a:off x="2255837" y="5271920"/>
              <a:ext cx="762000" cy="228600"/>
            </a:xfrm>
            <a:prstGeom prst="rect">
              <a:avLst/>
            </a:prstGeom>
            <a:solidFill>
              <a:srgbClr val="0507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32" name="Title 2"/>
          <p:cNvSpPr txBox="1">
            <a:spLocks/>
          </p:cNvSpPr>
          <p:nvPr/>
        </p:nvSpPr>
        <p:spPr>
          <a:xfrm>
            <a:off x="275481" y="209578"/>
            <a:ext cx="11885514" cy="1001685"/>
          </a:xfrm>
          <a:prstGeom prst="rect">
            <a:avLst/>
          </a:prstGeom>
        </p:spPr>
        <p:txBody>
          <a:bodyPr/>
          <a:lstStyle>
            <a:lvl1pPr algn="l" defTabSz="914377" rtl="0" eaLnBrk="1" latinLnBrk="0" hangingPunct="1">
              <a:lnSpc>
                <a:spcPct val="90000"/>
              </a:lnSpc>
              <a:spcBef>
                <a:spcPct val="0"/>
              </a:spcBef>
              <a:buNone/>
              <a:defRPr sz="4267" b="0" kern="1200">
                <a:gradFill>
                  <a:gsLst>
                    <a:gs pos="0">
                      <a:schemeClr val="accent1"/>
                    </a:gs>
                    <a:gs pos="100000">
                      <a:schemeClr val="accent1"/>
                    </a:gs>
                  </a:gsLst>
                  <a:lin ang="5400000" scaled="1"/>
                </a:gradFill>
                <a:latin typeface="+mj-lt"/>
                <a:ea typeface="+mj-ea"/>
                <a:cs typeface="+mj-cs"/>
              </a:defRPr>
            </a:lvl1pPr>
          </a:lstStyle>
          <a:p>
            <a:r>
              <a:rPr lang="en-US" sz="4080">
                <a:gradFill>
                  <a:gsLst>
                    <a:gs pos="0">
                      <a:srgbClr val="0078D7"/>
                    </a:gs>
                    <a:gs pos="100000">
                      <a:srgbClr val="0078D7"/>
                    </a:gs>
                  </a:gsLst>
                  <a:lin ang="5400000" scaled="1"/>
                </a:gradFill>
              </a:rPr>
              <a:t>User </a:t>
            </a:r>
            <a:r>
              <a:rPr lang="en-US" sz="4080" smtClean="0">
                <a:gradFill>
                  <a:gsLst>
                    <a:gs pos="0">
                      <a:srgbClr val="0078D7"/>
                    </a:gs>
                    <a:gs pos="100000">
                      <a:srgbClr val="0078D7"/>
                    </a:gs>
                  </a:gsLst>
                  <a:lin ang="5400000" scaled="1"/>
                </a:gradFill>
              </a:rPr>
              <a:t>experience</a:t>
            </a:r>
            <a:endParaRPr lang="en-US" sz="4080" dirty="0">
              <a:gradFill>
                <a:gsLst>
                  <a:gs pos="0">
                    <a:srgbClr val="00188F"/>
                  </a:gs>
                  <a:gs pos="100000">
                    <a:srgbClr val="00188F"/>
                  </a:gs>
                </a:gsLst>
                <a:lin ang="5400000" scaled="1"/>
              </a:gradFill>
            </a:endParaRPr>
          </a:p>
        </p:txBody>
      </p:sp>
      <p:sp>
        <p:nvSpPr>
          <p:cNvPr id="33" name="Rectangle 32"/>
          <p:cNvSpPr/>
          <p:nvPr/>
        </p:nvSpPr>
        <p:spPr>
          <a:xfrm>
            <a:off x="307041" y="789994"/>
            <a:ext cx="9561537" cy="382308"/>
          </a:xfrm>
          <a:prstGeom prst="rect">
            <a:avLst/>
          </a:prstGeom>
        </p:spPr>
        <p:txBody>
          <a:bodyPr wrap="square">
            <a:spAutoFit/>
          </a:bodyPr>
          <a:lstStyle/>
          <a:p>
            <a:r>
              <a:rPr lang="en-US" sz="1836" dirty="0" smtClean="0">
                <a:solidFill>
                  <a:srgbClr val="737373"/>
                </a:solidFill>
              </a:rPr>
              <a:t>Apps built with Project Astoria are Windows apps</a:t>
            </a:r>
            <a:endParaRPr lang="en-US" sz="1836" dirty="0">
              <a:solidFill>
                <a:srgbClr val="737373"/>
              </a:solidFill>
            </a:endParaRPr>
          </a:p>
        </p:txBody>
      </p:sp>
      <p:grpSp>
        <p:nvGrpSpPr>
          <p:cNvPr id="21" name="Group 20"/>
          <p:cNvGrpSpPr/>
          <p:nvPr/>
        </p:nvGrpSpPr>
        <p:grpSpPr>
          <a:xfrm>
            <a:off x="1302438" y="1816424"/>
            <a:ext cx="2723879" cy="4842451"/>
            <a:chOff x="4950545" y="1824811"/>
            <a:chExt cx="2723879" cy="4842451"/>
          </a:xfrm>
        </p:grpSpPr>
        <p:pic>
          <p:nvPicPr>
            <p:cNvPr id="22" name="Picture 2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50545" y="1824811"/>
              <a:ext cx="2723879" cy="4842451"/>
            </a:xfrm>
            <a:prstGeom prst="rect">
              <a:avLst/>
            </a:prstGeom>
          </p:spPr>
        </p:pic>
        <p:pic>
          <p:nvPicPr>
            <p:cNvPr id="24" name="Picture 23"/>
            <p:cNvPicPr>
              <a:picLocks noChangeAspect="1"/>
            </p:cNvPicPr>
            <p:nvPr/>
          </p:nvPicPr>
          <p:blipFill rotWithShape="1">
            <a:blip r:embed="rId5">
              <a:extLst>
                <a:ext uri="{28A0092B-C50C-407E-A947-70E740481C1C}">
                  <a14:useLocalDpi xmlns:a14="http://schemas.microsoft.com/office/drawing/2010/main" val="0"/>
                </a:ext>
              </a:extLst>
            </a:blip>
            <a:srcRect t="3510" b="88675"/>
            <a:stretch/>
          </p:blipFill>
          <p:spPr>
            <a:xfrm>
              <a:off x="5063529" y="5964237"/>
              <a:ext cx="2519165" cy="350042"/>
            </a:xfrm>
            <a:prstGeom prst="rect">
              <a:avLst/>
            </a:prstGeom>
          </p:spPr>
        </p:pic>
        <p:sp>
          <p:nvSpPr>
            <p:cNvPr id="25" name="Rectangle 24"/>
            <p:cNvSpPr/>
            <p:nvPr/>
          </p:nvSpPr>
          <p:spPr bwMode="auto">
            <a:xfrm>
              <a:off x="5931484" y="5669469"/>
              <a:ext cx="762000" cy="228600"/>
            </a:xfrm>
            <a:prstGeom prst="rect">
              <a:avLst/>
            </a:prstGeom>
            <a:solidFill>
              <a:srgbClr val="0507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7" name="Group 26"/>
          <p:cNvGrpSpPr/>
          <p:nvPr/>
        </p:nvGrpSpPr>
        <p:grpSpPr>
          <a:xfrm>
            <a:off x="1302437" y="1816424"/>
            <a:ext cx="2723879" cy="4842451"/>
            <a:chOff x="8580845" y="1814837"/>
            <a:chExt cx="2723879" cy="4842451"/>
          </a:xfrm>
        </p:grpSpPr>
        <p:pic>
          <p:nvPicPr>
            <p:cNvPr id="28" name="Picture 2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580845" y="1814837"/>
              <a:ext cx="2723879" cy="4842451"/>
            </a:xfrm>
            <a:prstGeom prst="rect">
              <a:avLst/>
            </a:prstGeom>
          </p:spPr>
        </p:pic>
        <p:pic>
          <p:nvPicPr>
            <p:cNvPr id="30" name="Picture 29"/>
            <p:cNvPicPr>
              <a:picLocks noChangeAspect="1"/>
            </p:cNvPicPr>
            <p:nvPr/>
          </p:nvPicPr>
          <p:blipFill rotWithShape="1">
            <a:blip r:embed="rId5">
              <a:extLst>
                <a:ext uri="{28A0092B-C50C-407E-A947-70E740481C1C}">
                  <a14:useLocalDpi xmlns:a14="http://schemas.microsoft.com/office/drawing/2010/main" val="0"/>
                </a:ext>
              </a:extLst>
            </a:blip>
            <a:srcRect t="3509" b="79745"/>
            <a:stretch/>
          </p:blipFill>
          <p:spPr>
            <a:xfrm>
              <a:off x="8682828" y="5566688"/>
              <a:ext cx="2519165" cy="749974"/>
            </a:xfrm>
            <a:prstGeom prst="rect">
              <a:avLst/>
            </a:prstGeom>
          </p:spPr>
        </p:pic>
        <p:sp>
          <p:nvSpPr>
            <p:cNvPr id="31" name="Rectangle 30"/>
            <p:cNvSpPr/>
            <p:nvPr/>
          </p:nvSpPr>
          <p:spPr bwMode="auto">
            <a:xfrm>
              <a:off x="9592585" y="5259502"/>
              <a:ext cx="762000" cy="228600"/>
            </a:xfrm>
            <a:prstGeom prst="rect">
              <a:avLst/>
            </a:prstGeom>
            <a:solidFill>
              <a:srgbClr val="0507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 name="Rectangle 1"/>
          <p:cNvSpPr/>
          <p:nvPr/>
        </p:nvSpPr>
        <p:spPr bwMode="auto">
          <a:xfrm>
            <a:off x="2456897" y="2582862"/>
            <a:ext cx="789540" cy="152400"/>
          </a:xfrm>
          <a:prstGeom prst="rect">
            <a:avLst/>
          </a:prstGeom>
          <a:solidFill>
            <a:srgbClr val="1793C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ctr" anchorCtr="0"/>
          <a:lstStyle/>
          <a:p>
            <a:pPr defTabSz="932406"/>
            <a:r>
              <a:rPr lang="en-US" sz="800" dirty="0" smtClean="0">
                <a:gradFill>
                  <a:gsLst>
                    <a:gs pos="0">
                      <a:srgbClr val="FFFFFF"/>
                    </a:gs>
                    <a:gs pos="100000">
                      <a:srgbClr val="FFFFFF"/>
                    </a:gs>
                  </a:gsLst>
                  <a:lin ang="5400000" scaled="0"/>
                </a:gradFill>
                <a:ea typeface="Segoe UI" pitchFamily="34" charset="0"/>
                <a:cs typeface="Segoe UI" pitchFamily="34" charset="0"/>
              </a:rPr>
              <a:t>Contoso</a:t>
            </a:r>
            <a:endParaRPr lang="en-US" sz="800" dirty="0">
              <a:gradFill>
                <a:gsLst>
                  <a:gs pos="0">
                    <a:srgbClr val="FFFFFF"/>
                  </a:gs>
                  <a:gs pos="100000">
                    <a:srgbClr val="FFFFFF"/>
                  </a:gs>
                </a:gsLst>
                <a:lin ang="5400000" scaled="0"/>
              </a:gradFill>
              <a:ea typeface="Segoe UI" pitchFamily="34" charset="0"/>
              <a:cs typeface="Segoe UI" pitchFamily="34" charset="0"/>
            </a:endParaRPr>
          </a:p>
        </p:txBody>
      </p:sp>
      <p:pic>
        <p:nvPicPr>
          <p:cNvPr id="4098" name="Picture 2" descr="http://assets.windowsphone.com/4661bc19-796a-444d-91d6-c1ec48b2dc8f/DEV-CENTER-L1-Publish-Market-your-app_InvariantCulture_Default.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446837" y="5783262"/>
            <a:ext cx="2069662" cy="1315463"/>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7970837" y="6117827"/>
            <a:ext cx="4311650" cy="646331"/>
          </a:xfrm>
          <a:prstGeom prst="rect">
            <a:avLst/>
          </a:prstGeom>
        </p:spPr>
        <p:txBody>
          <a:bodyPr wrap="square" anchor="ctr">
            <a:spAutoFit/>
          </a:bodyPr>
          <a:lstStyle/>
          <a:p>
            <a:r>
              <a:rPr lang="en-US" dirty="0" smtClean="0">
                <a:solidFill>
                  <a:srgbClr val="404040">
                    <a:lumMod val="75000"/>
                  </a:srgbClr>
                </a:solidFill>
              </a:rPr>
              <a:t>Users acquire apps built with Project Astoria through the Windows Store</a:t>
            </a:r>
            <a:endParaRPr lang="en-US" dirty="0">
              <a:solidFill>
                <a:srgbClr val="404040">
                  <a:lumMod val="75000"/>
                </a:srgbClr>
              </a:solidFill>
            </a:endParaRPr>
          </a:p>
        </p:txBody>
      </p:sp>
      <p:sp>
        <p:nvSpPr>
          <p:cNvPr id="34" name="Rectangle 3"/>
          <p:cNvSpPr/>
          <p:nvPr/>
        </p:nvSpPr>
        <p:spPr bwMode="auto">
          <a:xfrm>
            <a:off x="10783476" y="144462"/>
            <a:ext cx="1551179" cy="37851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t" anchorCtr="0"/>
          <a:lstStyle/>
          <a:p>
            <a:pPr algn="ctr" defTabSz="932406"/>
            <a:r>
              <a:rPr lang="en-US" sz="1400" dirty="0" smtClean="0">
                <a:solidFill>
                  <a:srgbClr val="FFFFFF"/>
                </a:solidFill>
                <a:latin typeface="Segoe UI Light"/>
                <a:ea typeface="Segoe UI" pitchFamily="34" charset="0"/>
                <a:cs typeface="Segoe UI" pitchFamily="34" charset="0"/>
              </a:rPr>
              <a:t>User experience</a:t>
            </a:r>
            <a:endParaRPr lang="en-US" sz="1400" dirty="0">
              <a:solidFill>
                <a:srgbClr val="FFFFFF"/>
              </a:solidFill>
              <a:latin typeface="Segoe UI Light"/>
              <a:ea typeface="Segoe UI" pitchFamily="34" charset="0"/>
              <a:cs typeface="Segoe UI" pitchFamily="34" charset="0"/>
            </a:endParaRPr>
          </a:p>
        </p:txBody>
      </p:sp>
      <p:sp>
        <p:nvSpPr>
          <p:cNvPr id="35" name="Rectangle 4"/>
          <p:cNvSpPr/>
          <p:nvPr/>
        </p:nvSpPr>
        <p:spPr bwMode="auto">
          <a:xfrm>
            <a:off x="10783476" y="603990"/>
            <a:ext cx="1551179" cy="378514"/>
          </a:xfrm>
          <a:prstGeom prst="rect">
            <a:avLst/>
          </a:prstGeom>
          <a:solidFill>
            <a:schemeClr val="accent1">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t" anchorCtr="0"/>
          <a:lstStyle/>
          <a:p>
            <a:pPr algn="ctr" defTabSz="932406"/>
            <a:r>
              <a:rPr lang="en-US" sz="1400" dirty="0" smtClean="0">
                <a:solidFill>
                  <a:srgbClr val="FFFFFF"/>
                </a:solidFill>
                <a:latin typeface="Segoe UI Light"/>
                <a:ea typeface="Segoe UI" pitchFamily="34" charset="0"/>
                <a:cs typeface="Segoe UI" pitchFamily="34" charset="0"/>
              </a:rPr>
              <a:t>Cloud services</a:t>
            </a:r>
            <a:endParaRPr lang="en-US" sz="1400" dirty="0">
              <a:solidFill>
                <a:srgbClr val="FFFFFF"/>
              </a:solidFill>
              <a:latin typeface="Segoe UI Light"/>
              <a:ea typeface="Segoe UI" pitchFamily="34" charset="0"/>
              <a:cs typeface="Segoe UI" pitchFamily="34" charset="0"/>
            </a:endParaRPr>
          </a:p>
        </p:txBody>
      </p:sp>
      <p:sp>
        <p:nvSpPr>
          <p:cNvPr id="36" name="Rectangle 5"/>
          <p:cNvSpPr/>
          <p:nvPr/>
        </p:nvSpPr>
        <p:spPr bwMode="auto">
          <a:xfrm>
            <a:off x="10783475" y="1059710"/>
            <a:ext cx="1551179" cy="378514"/>
          </a:xfrm>
          <a:prstGeom prst="rect">
            <a:avLst/>
          </a:prstGeom>
          <a:solidFill>
            <a:schemeClr val="accent1">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t" anchorCtr="0"/>
          <a:lstStyle/>
          <a:p>
            <a:pPr algn="ctr" defTabSz="932406"/>
            <a:r>
              <a:rPr lang="en-US" sz="1400" dirty="0" smtClean="0">
                <a:solidFill>
                  <a:srgbClr val="FFFFFF"/>
                </a:solidFill>
                <a:latin typeface="Segoe UI Light"/>
                <a:ea typeface="Segoe UI" pitchFamily="34" charset="0"/>
                <a:cs typeface="Segoe UI" pitchFamily="34" charset="0"/>
              </a:rPr>
              <a:t>Platform</a:t>
            </a:r>
            <a:endParaRPr lang="en-US" sz="1400" dirty="0">
              <a:solidFill>
                <a:srgbClr val="FFFFFF"/>
              </a:solidFill>
              <a:latin typeface="Segoe UI Light"/>
              <a:ea typeface="Segoe UI" pitchFamily="34" charset="0"/>
              <a:cs typeface="Segoe UI" pitchFamily="34" charset="0"/>
            </a:endParaRPr>
          </a:p>
        </p:txBody>
      </p:sp>
    </p:spTree>
    <p:extLst>
      <p:ext uri="{BB962C8B-B14F-4D97-AF65-F5344CB8AC3E}">
        <p14:creationId xmlns:p14="http://schemas.microsoft.com/office/powerpoint/2010/main" val="6961015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_v02.potx" id="{AE6B0D47-3488-4D7E-AEFE-4DBC34C239F2}" vid="{FE055DFB-2179-4F25-980C-29B98161779E}"/>
    </a:ext>
  </a:extLst>
</a:theme>
</file>

<file path=ppt/theme/theme2.xml><?xml version="1.0" encoding="utf-8"?>
<a:theme xmlns:a="http://schemas.openxmlformats.org/drawingml/2006/main" name="1_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 2015 - Session Template.potx" id="{6DB1F88C-3F37-4306-9967-48A78082564D}" vid="{C6593662-7E80-47A1-90BB-46240DEB8F83}"/>
    </a:ext>
  </a:extLst>
</a:theme>
</file>

<file path=ppt/theme/theme3.xml><?xml version="1.0" encoding="utf-8"?>
<a:theme xmlns:a="http://schemas.openxmlformats.org/drawingml/2006/main" name="2_Windows Threshold">
  <a:themeElements>
    <a:clrScheme name="Windows Threshold">
      <a:dk1>
        <a:srgbClr val="737373"/>
      </a:dk1>
      <a:lt1>
        <a:sysClr val="window" lastClr="FFFFFF"/>
      </a:lt1>
      <a:dk2>
        <a:srgbClr val="000000"/>
      </a:dk2>
      <a:lt2>
        <a:srgbClr val="D2D2D2"/>
      </a:lt2>
      <a:accent1>
        <a:srgbClr val="0078D7"/>
      </a:accent1>
      <a:accent2>
        <a:srgbClr val="5C2D91"/>
      </a:accent2>
      <a:accent3>
        <a:srgbClr val="B4009E"/>
      </a:accent3>
      <a:accent4>
        <a:srgbClr val="008272"/>
      </a:accent4>
      <a:accent5>
        <a:srgbClr val="107C10"/>
      </a:accent5>
      <a:accent6>
        <a:srgbClr val="E81123"/>
      </a:accent6>
      <a:hlink>
        <a:srgbClr val="0078D7"/>
      </a:hlink>
      <a:folHlink>
        <a:srgbClr val="737373"/>
      </a:folHlink>
    </a:clrScheme>
    <a:fontScheme name="Custom 1">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defPPr algn="ctr">
          <a:lnSpc>
            <a:spcPct val="90000"/>
          </a:lnSpc>
          <a:spcBef>
            <a:spcPts val="600"/>
          </a:spcBef>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137160" tIns="109728" rIns="137160" bIns="109728" rtlCol="0">
        <a:spAutoFit/>
      </a:bodyPr>
      <a:lstStyle>
        <a:defPPr>
          <a:lnSpc>
            <a:spcPct val="90000"/>
          </a:lnSpc>
          <a:spcBef>
            <a:spcPts val="600"/>
          </a:spcBef>
          <a:defRPr dirty="0" err="1" smtClean="0"/>
        </a:defPPr>
      </a:lstStyle>
    </a:txDef>
  </a:objectDefaults>
  <a:extraClrSchemeLst/>
  <a:custClrLst>
    <a:custClr name="Yellow">
      <a:srgbClr val="FFB900"/>
    </a:custClr>
    <a:custClr name="Orange">
      <a:srgbClr val="D83B01"/>
    </a:custClr>
    <a:custClr name="Light Yellow">
      <a:srgbClr val="FFF100"/>
    </a:custClr>
    <a:custClr name="Light Orange">
      <a:srgbClr val="FF8C00"/>
    </a:custClr>
    <a:custClr name="Dark Red">
      <a:srgbClr val="A80000"/>
    </a:custClr>
    <a:custClr name="Light Magenta">
      <a:srgbClr val="E3008C"/>
    </a:custClr>
    <a:custClr name="Dark Magenta">
      <a:srgbClr val="5C005C"/>
    </a:custClr>
    <a:custClr name="Light Purple">
      <a:srgbClr val="B4A0FF"/>
    </a:custClr>
    <a:custClr name="Dark Purple">
      <a:srgbClr val="32145A"/>
    </a:custClr>
    <a:custClr name="Light Blue">
      <a:srgbClr val="00BCF2"/>
    </a:custClr>
    <a:custClr name="Mid Blue">
      <a:srgbClr val="00188F"/>
    </a:custClr>
    <a:custClr name="Dark Blue">
      <a:srgbClr val="002050"/>
    </a:custClr>
    <a:custClr name="Light Teal">
      <a:srgbClr val="00B294"/>
    </a:custClr>
    <a:custClr name="Dark Teal">
      <a:srgbClr val="004B50"/>
    </a:custClr>
    <a:custClr name="Light Green">
      <a:srgbClr val="BAD80A"/>
    </a:custClr>
    <a:custClr name="Dark Green">
      <a:srgbClr val="004B1C"/>
    </a:custClr>
    <a:custClr name="Dark Gray">
      <a:srgbClr val="505050"/>
    </a:custClr>
  </a:custClr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PresentationsDoc" ma:contentTypeID="0x01010046EBBE4F454C2C47A5E89CD935B1FC7800E83BCD34BAE21044A0567CF64FDFDE54" ma:contentTypeVersion="5" ma:contentTypeDescription="Create a new document." ma:contentTypeScope="" ma:versionID="9f49739d1da212619d044bf1bfa27251">
  <xsd:schema xmlns:xsd="http://www.w3.org/2001/XMLSchema" xmlns:xs="http://www.w3.org/2001/XMLSchema" xmlns:p="http://schemas.microsoft.com/office/2006/metadata/properties" xmlns:ns1="http://schemas.microsoft.com/sharepoint/v3" xmlns:ns2="12a172fe-0250-434a-85cf-03b10810c5e5" xmlns:ns3="230e9df3-be65-4c73-a93b-d1236ebd677e" targetNamespace="http://schemas.microsoft.com/office/2006/metadata/properties" ma:root="true" ma:fieldsID="d1ec06fbcf9feb71c233288b468d8e39" ns1:_="" ns2:_="" ns3:_="">
    <xsd:import namespace="http://schemas.microsoft.com/sharepoint/v3"/>
    <xsd:import namespace="12a172fe-0250-434a-85cf-03b10810c5e5"/>
    <xsd:import namespace="230e9df3-be65-4c73-a93b-d1236ebd677e"/>
    <xsd:element name="properties">
      <xsd:complexType>
        <xsd:sequence>
          <xsd:element name="documentManagement">
            <xsd:complexType>
              <xsd:all>
                <xsd:element ref="ns2:k62f7d35b80b40fb8c27985e50b34fcd" minOccurs="0"/>
                <xsd:element ref="ns3:TaxCatchAll" minOccurs="0"/>
                <xsd:element ref="ns3:TaxCatchAllLabel" minOccurs="0"/>
                <xsd:element ref="ns2:pfbfa50075a04958bd8757dc155d3e08" minOccurs="0"/>
                <xsd:element ref="ns2:h9a868b2ee15488883f623ae5237ecae"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o72fbe6ee5ae4131af0832c08ec51202" minOccurs="0"/>
                <xsd:element ref="ns2:eb9cf3a3af7b473faa5c9c98148a90a4" minOccurs="0"/>
                <xsd:element ref="ns2:Session_x0020_Code" minOccurs="0"/>
                <xsd:element ref="ns2:MS_x0020_Content_x0020_Owner" minOccurs="0"/>
                <xsd:element ref="ns2:le8386062bd54e24a95c83b32ccbdb34" minOccurs="0"/>
                <xsd:element ref="ns2:j4d4d959795b4220a289a041ed046605" minOccurs="0"/>
                <xsd:element ref="ns3:TaxKeywordTaxHTField" minOccurs="0"/>
                <xsd:element ref="ns1:AverageRating" minOccurs="0"/>
                <xsd:element ref="ns1:RatingCount" minOccurs="0"/>
                <xsd:element ref="ns1:LikesCount" minOccurs="0"/>
                <xsd:element ref="ns2:SharedWithUsers" minOccurs="0"/>
                <xsd:element ref="ns2: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3" nillable="true" ma:displayName="Rating (0-5)" ma:decimals="2" ma:description="Average value of all the ratings that have been submitted" ma:internalName="AverageRating" ma:readOnly="true">
      <xsd:simpleType>
        <xsd:restriction base="dms:Number"/>
      </xsd:simpleType>
    </xsd:element>
    <xsd:element name="RatingCount" ma:index="34" nillable="true" ma:displayName="Number of Ratings" ma:decimals="0" ma:description="Number of ratings submitted" ma:internalName="RatingCount" ma:readOnly="true">
      <xsd:simpleType>
        <xsd:restriction base="dms:Number"/>
      </xsd:simpleType>
    </xsd:element>
    <xsd:element name="LikesCount" ma:index="35" nillable="true" ma:displayName="Number of Likes" ma:internalName="LikesCount">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12a172fe-0250-434a-85cf-03b10810c5e5" elementFormDefault="qualified">
    <xsd:import namespace="http://schemas.microsoft.com/office/2006/documentManagement/types"/>
    <xsd:import namespace="http://schemas.microsoft.com/office/infopath/2007/PartnerControls"/>
    <xsd:element name="k62f7d35b80b40fb8c27985e50b34fcd" ma:index="8" nillable="true" ma:taxonomy="true" ma:internalName="k62f7d35b80b40fb8c27985e50b34fcd" ma:taxonomyFieldName="Event_x0020_Name" ma:displayName="Event Name" ma:default="" ma:fieldId="{462f7d35-b80b-40fb-8c27-985e50b34fcd}"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pfbfa50075a04958bd8757dc155d3e08" ma:index="12" nillable="true" ma:taxonomy="true" ma:internalName="pfbfa50075a04958bd8757dc155d3e08" ma:taxonomyFieldName="Event_x0020_Location" ma:displayName="Event Location" ma:default="" ma:fieldId="{9fbfa500-75a0-4958-bd87-57dc155d3e08}"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h9a868b2ee15488883f623ae5237ecae" ma:index="14" nillable="true" ma:taxonomy="true" ma:internalName="h9a868b2ee15488883f623ae5237ecae" ma:taxonomyFieldName="Event_x0020_Venue" ma:displayName="Event Venue" ma:default="" ma:fieldId="{19a868b2-ee15-4888-83f6-23ae5237ecae}"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o72fbe6ee5ae4131af0832c08ec51202" ma:index="21" nillable="true" ma:taxonomy="true" ma:internalName="o72fbe6ee5ae4131af0832c08ec51202" ma:taxonomyFieldName="Product" ma:displayName="Product" ma:default="" ma:fieldId="{872fbe6e-e5ae-4131-af08-32c08ec51202}"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b9cf3a3af7b473faa5c9c98148a90a4" ma:index="23" nillable="true" ma:taxonomy="true" ma:internalName="eb9cf3a3af7b473faa5c9c98148a90a4" ma:taxonomyFieldName="Campaign" ma:displayName="Campaign" ma:default="" ma:fieldId="{eb9cf3a3-af7b-473f-aa5c-9c98148a90a4}"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le8386062bd54e24a95c83b32ccbdb34" ma:index="27" nillable="true" ma:taxonomy="true" ma:internalName="le8386062bd54e24a95c83b32ccbdb34" ma:taxonomyFieldName="Track" ma:displayName="Track" ma:default="" ma:fieldId="{5e838606-2bd5-4e24-a95c-83b32ccbdb34}" ma:sspId="e385fb40-52d4-4fae-9c5b-3e8ff8a5878e" ma:termSetId="043e2b11-12ce-49cc-a347-2f73f2b7fe4b" ma:anchorId="00000000-0000-0000-0000-000000000000" ma:open="false" ma:isKeyword="false">
      <xsd:complexType>
        <xsd:sequence>
          <xsd:element ref="pc:Terms" minOccurs="0" maxOccurs="1"/>
        </xsd:sequence>
      </xsd:complexType>
    </xsd:element>
    <xsd:element name="j4d4d959795b4220a289a041ed046605" ma:index="29" nillable="true" ma:taxonomy="true" ma:internalName="j4d4d959795b4220a289a041ed046605" ma:taxonomyFieldName="Audience1" ma:displayName="Audience" ma:default="" ma:fieldId="{34d4d959-795b-4220-a289-a041ed046605}"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38" nillable="true" ma:displayName="Sharing Hint Hash"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hidden="true" ma:list="{5b797c71-5459-41dc-9095-63a63c56aa91}" ma:internalName="TaxCatchAll" ma:showField="CatchAllData" ma:web="12a172fe-0250-434a-85cf-03b10810c5e5">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5b797c71-5459-41dc-9095-63a63c56aa91}" ma:internalName="TaxCatchAllLabel" ma:readOnly="true" ma:showField="CatchAllDataLabel" ma:web="12a172fe-0250-434a-85cf-03b10810c5e5">
      <xsd:complexType>
        <xsd:complexContent>
          <xsd:extension base="dms:MultiChoiceLookup">
            <xsd:sequence>
              <xsd:element name="Value" type="dms:Lookup" maxOccurs="unbounded" minOccurs="0" nillable="true"/>
            </xsd:sequence>
          </xsd:extension>
        </xsd:complexContent>
      </xsd:complexType>
    </xsd:element>
    <xsd:element name="TaxKeywordTaxHTField" ma:index="31"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6"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h9a868b2ee15488883f623ae5237ecae xmlns="12a172fe-0250-434a-85cf-03b10810c5e5">
      <Terms xmlns="http://schemas.microsoft.com/office/infopath/2007/PartnerControls">
        <TermInfo xmlns="http://schemas.microsoft.com/office/infopath/2007/PartnerControls">
          <TermName xmlns="http://schemas.microsoft.com/office/infopath/2007/PartnerControls">Moscone Center</TermName>
          <TermId xmlns="http://schemas.microsoft.com/office/infopath/2007/PartnerControls">d4f36a2e-dd0d-4424-990f-7c93b4e9f063</TermId>
        </TermInfo>
      </Terms>
    </h9a868b2ee15488883f623ae5237ecae>
    <k62f7d35b80b40fb8c27985e50b34fcd xmlns="12a172fe-0250-434a-85cf-03b10810c5e5">
      <Terms xmlns="http://schemas.microsoft.com/office/infopath/2007/PartnerControls">
        <TermInfo xmlns="http://schemas.microsoft.com/office/infopath/2007/PartnerControls">
          <TermName xmlns="http://schemas.microsoft.com/office/infopath/2007/PartnerControls">BUILD</TermName>
          <TermId xmlns="http://schemas.microsoft.com/office/infopath/2007/PartnerControls">58542b36-5bf5-46a6-a53f-a41fb7a73785</TermId>
        </TermInfo>
      </Terms>
    </k62f7d35b80b40fb8c27985e50b34fcd>
    <LikesCount xmlns="http://schemas.microsoft.com/sharepoint/v3" xsi:nil="true"/>
    <pfbfa50075a04958bd8757dc155d3e08 xmlns="12a172fe-0250-434a-85cf-03b10810c5e5">
      <Terms xmlns="http://schemas.microsoft.com/office/infopath/2007/PartnerControls">
        <TermInfo xmlns="http://schemas.microsoft.com/office/infopath/2007/PartnerControls">
          <TermName xmlns="http://schemas.microsoft.com/office/infopath/2007/PartnerControls">San Francisco</TermName>
          <TermId xmlns="http://schemas.microsoft.com/office/infopath/2007/PartnerControls">84dfcb53-432b-499d-8965-93d483d36b4a</TermId>
        </TermInfo>
      </Terms>
    </pfbfa50075a04958bd8757dc155d3e08>
    <Presentation_x0020_Date xmlns="12a172fe-0250-434a-85cf-03b10810c5e5">2015-04-30T00:00:00-07:00</Presentation_x0020_Date>
    <o72fbe6ee5ae4131af0832c08ec51202 xmlns="12a172fe-0250-434a-85cf-03b10810c5e5">
      <Terms xmlns="http://schemas.microsoft.com/office/infopath/2007/PartnerControls"/>
    </o72fbe6ee5ae4131af0832c08ec51202>
    <Event_x0020_Start_x0020_Date xmlns="12a172fe-0250-434a-85cf-03b10810c5e5">2015-04-29T07:00:00+00:00</Event_x0020_Start_x0020_Date>
    <MS_x0020_Content_x0020_Owner xmlns="12a172fe-0250-434a-85cf-03b10810c5e5">
      <UserInfo>
        <DisplayName/>
        <AccountId xsi:nil="true"/>
        <AccountType/>
      </UserInfo>
    </MS_x0020_Content_x0020_Owner>
    <MS_x0020_Speaker xmlns="12a172fe-0250-434a-85cf-03b10810c5e5">
      <UserInfo>
        <DisplayName/>
        <AccountId xsi:nil="true"/>
        <AccountType/>
      </UserInfo>
    </MS_x0020_Speaker>
    <External_x0020_Speaker xmlns="12a172fe-0250-434a-85cf-03b10810c5e5">John Justice; Rajesh Sundaram</External_x0020_Speaker>
    <Session_x0020_Code xmlns="12a172fe-0250-434a-85cf-03b10810c5e5"> 2-702</Session_x0020_Code>
    <le8386062bd54e24a95c83b32ccbdb34 xmlns="12a172fe-0250-434a-85cf-03b10810c5e5">
      <Terms xmlns="http://schemas.microsoft.com/office/infopath/2007/PartnerControls"/>
    </le8386062bd54e24a95c83b32ccbdb34>
    <j4d4d959795b4220a289a041ed046605 xmlns="12a172fe-0250-434a-85cf-03b10810c5e5">
      <Terms xmlns="http://schemas.microsoft.com/office/infopath/2007/PartnerControls"/>
    </j4d4d959795b4220a289a041ed046605>
    <Event_x0020_End_x0020_Date xmlns="12a172fe-0250-434a-85cf-03b10810c5e5">2015-05-01T07:00:00+00:00</Event_x0020_End_x0020_Date>
    <TaxKeywordTaxHTField xmlns="230e9df3-be65-4c73-a93b-d1236ebd677e">
      <Terms xmlns="http://schemas.microsoft.com/office/infopath/2007/PartnerControls">
        <TermInfo xmlns="http://schemas.microsoft.com/office/infopath/2007/PartnerControls">
          <TermName xmlns="http://schemas.microsoft.com/office/infopath/2007/PartnerControls">Build 2015</TermName>
          <TermId xmlns="http://schemas.microsoft.com/office/infopath/2007/PartnerControls">54419920-0a06-43b0-b2df-79127b266d93</TermId>
        </TermInfo>
      </Terms>
    </TaxKeywordTaxHTField>
    <TaxCatchAll xmlns="230e9df3-be65-4c73-a93b-d1236ebd677e">
      <Value>173</Value>
      <Value>172</Value>
      <Value>171</Value>
      <Value>170</Value>
    </TaxCatchAll>
    <eb9cf3a3af7b473faa5c9c98148a90a4 xmlns="12a172fe-0250-434a-85cf-03b10810c5e5">
      <Terms xmlns="http://schemas.microsoft.com/office/infopath/2007/PartnerControls"/>
    </eb9cf3a3af7b473faa5c9c98148a90a4>
    <SharingHintHash xmlns="12a172fe-0250-434a-85cf-03b10810c5e5">-103767253</SharingHintHash>
    <SharedWithUsers xmlns="12a172fe-0250-434a-85cf-03b10810c5e5">
      <UserInfo>
        <DisplayName/>
        <AccountId xsi:nil="true"/>
        <AccountType/>
      </UserInfo>
    </SharedWithUsers>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99E0065C-627B-42FD-A7AD-D2ABAFAC7E7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12a172fe-0250-434a-85cf-03b10810c5e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purl.org/dc/elements/1.1/"/>
    <ds:schemaRef ds:uri="http://purl.org/dc/dcmitype/"/>
    <ds:schemaRef ds:uri="http://schemas.openxmlformats.org/package/2006/metadata/core-properties"/>
    <ds:schemaRef ds:uri="http://schemas.microsoft.com/office/2006/documentManagement/types"/>
    <ds:schemaRef ds:uri="http://schemas.microsoft.com/sharepoint/v3"/>
    <ds:schemaRef ds:uri="http://schemas.microsoft.com/office/2006/metadata/properties"/>
    <ds:schemaRef ds:uri="12a172fe-0250-434a-85cf-03b10810c5e5"/>
    <ds:schemaRef ds:uri="http://purl.org/dc/terms/"/>
    <ds:schemaRef ds:uri="http://www.w3.org/XML/1998/namespace"/>
    <ds:schemaRef ds:uri="http://schemas.microsoft.com/office/infopath/2007/PartnerControls"/>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Build_2015_Template_v03</Template>
  <TotalTime>388</TotalTime>
  <Words>1953</Words>
  <Application>Microsoft Office PowerPoint</Application>
  <PresentationFormat>Custom</PresentationFormat>
  <Paragraphs>301</Paragraphs>
  <Slides>20</Slides>
  <Notes>20</Notes>
  <HiddenSlides>2</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20</vt:i4>
      </vt:variant>
    </vt:vector>
  </HeadingPairs>
  <TitlesOfParts>
    <vt:vector size="33" baseType="lpstr">
      <vt:lpstr>ＭＳ Ｐゴシック</vt:lpstr>
      <vt:lpstr>Arial</vt:lpstr>
      <vt:lpstr>Avenir LT Pro 45 Book</vt:lpstr>
      <vt:lpstr>Calibri</vt:lpstr>
      <vt:lpstr>Consolas</vt:lpstr>
      <vt:lpstr>Segoe Pro Semibold</vt:lpstr>
      <vt:lpstr>Segoe UI</vt:lpstr>
      <vt:lpstr>Segoe UI Light</vt:lpstr>
      <vt:lpstr>Segoe WP Light</vt:lpstr>
      <vt:lpstr>Wingdings</vt:lpstr>
      <vt:lpstr>5-30629_Build_Template_WHITE</vt:lpstr>
      <vt:lpstr>1_5-30629_Build_Template_WHITE</vt:lpstr>
      <vt:lpstr>2_Windows Threshold</vt:lpstr>
      <vt:lpstr>PowerPoint Presentation</vt:lpstr>
      <vt:lpstr>PowerPoint Presentation</vt:lpstr>
      <vt:lpstr>PowerPoint Presentation</vt:lpstr>
      <vt:lpstr>PowerPoint Presentation</vt:lpstr>
      <vt:lpstr>PowerPoint Presentation</vt:lpstr>
      <vt:lpstr>PowerPoint Presentation</vt:lpstr>
      <vt:lpstr>Use your existing code and tools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Q&amp;A</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ASTORIA“: Build great Windows apps with your Android code</dc:title>
  <dc:subject>Build 2015</dc:subject>
  <dc:creator>Shows</dc:creator>
  <cp:keywords>Build 2015</cp:keywords>
  <dc:description>Template: Mitchell Derrey, Silver Fox Productions
Formatting: 
Audience Type:</dc:description>
  <cp:lastModifiedBy>Oleksandr Krakovetskiy</cp:lastModifiedBy>
  <cp:revision>40</cp:revision>
  <dcterms:created xsi:type="dcterms:W3CDTF">2015-04-29T16:55:04Z</dcterms:created>
  <dcterms:modified xsi:type="dcterms:W3CDTF">2015-09-19T09:35:54Z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0x01010046EBBE4F454C2C47A5E89CD935B1FC7800E83BCD34BAE21044A0567CF64FDFDE54</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173;#Moscone Center|d4f36a2e-dd0d-4424-990f-7c93b4e9f063</vt:lpwstr>
  </property>
  <property fmtid="{D5CDD505-2E9C-101B-9397-08002B2CF9AE}" pid="7" name="Track">
    <vt:lpwstr/>
  </property>
  <property fmtid="{D5CDD505-2E9C-101B-9397-08002B2CF9AE}" pid="8" name="Event Location">
    <vt:lpwstr>172;#San Francisco|84dfcb53-432b-499d-8965-93d483d36b4a</vt:lpwstr>
  </property>
  <property fmtid="{D5CDD505-2E9C-101B-9397-08002B2CF9AE}" pid="9" name="Campaign">
    <vt:lpwstr/>
  </property>
  <property fmtid="{D5CDD505-2E9C-101B-9397-08002B2CF9AE}" pid="10" name="IsMyDocuments">
    <vt:bool>true</vt:bool>
  </property>
  <property fmtid="{D5CDD505-2E9C-101B-9397-08002B2CF9AE}" pid="11" name="Audience1">
    <vt:lpwstr/>
  </property>
  <property fmtid="{D5CDD505-2E9C-101B-9397-08002B2CF9AE}" pid="12" name="TaxKeyword">
    <vt:lpwstr>170;#Build 2015|54419920-0a06-43b0-b2df-79127b266d93</vt:lpwstr>
  </property>
  <property fmtid="{D5CDD505-2E9C-101B-9397-08002B2CF9AE}" pid="13" name="Event Name">
    <vt:lpwstr>171;#BUILD|58542b36-5bf5-46a6-a53f-a41fb7a73785</vt:lpwstr>
  </property>
</Properties>
</file>

<file path=docProps/thumbnail.jpeg>
</file>